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11" r:id="rId2"/>
  </p:sldMasterIdLst>
  <p:notesMasterIdLst>
    <p:notesMasterId r:id="rId18"/>
  </p:notesMasterIdLst>
  <p:handoutMasterIdLst>
    <p:handoutMasterId r:id="rId19"/>
  </p:handoutMasterIdLst>
  <p:sldIdLst>
    <p:sldId id="256" r:id="rId3"/>
    <p:sldId id="280" r:id="rId4"/>
    <p:sldId id="274" r:id="rId5"/>
    <p:sldId id="273" r:id="rId6"/>
    <p:sldId id="275" r:id="rId7"/>
    <p:sldId id="276" r:id="rId8"/>
    <p:sldId id="277" r:id="rId9"/>
    <p:sldId id="278" r:id="rId10"/>
    <p:sldId id="279" r:id="rId11"/>
    <p:sldId id="283" r:id="rId12"/>
    <p:sldId id="285" r:id="rId13"/>
    <p:sldId id="286" r:id="rId14"/>
    <p:sldId id="281" r:id="rId15"/>
    <p:sldId id="284" r:id="rId16"/>
    <p:sldId id="272" r:id="rId17"/>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8">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C4C8"/>
    <a:srgbClr val="123F59"/>
    <a:srgbClr val="372024"/>
    <a:srgbClr val="382426"/>
    <a:srgbClr val="62CA8E"/>
    <a:srgbClr val="373F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05"/>
    <p:restoredTop sz="83537" autoAdjust="0"/>
  </p:normalViewPr>
  <p:slideViewPr>
    <p:cSldViewPr snapToGrid="0" snapToObjects="1" showGuides="1">
      <p:cViewPr varScale="1">
        <p:scale>
          <a:sx n="126" d="100"/>
          <a:sy n="126" d="100"/>
        </p:scale>
        <p:origin x="186" y="132"/>
      </p:cViewPr>
      <p:guideLst>
        <p:guide orient="horz" pos="1618"/>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0" d="100"/>
          <a:sy n="80" d="100"/>
        </p:scale>
        <p:origin x="298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04D8D8-F9B1-E545-894D-8DED6CC9DBEB}" type="datetimeFigureOut">
              <a:rPr lang="es-ES" smtClean="0"/>
              <a:t>20/06/2019</a:t>
            </a:fld>
            <a:endParaRPr lang="en-U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2B041C-7891-6341-89C7-E17013C1FDCE}" type="slidenum">
              <a:rPr lang="en-US" smtClean="0"/>
              <a:t>‹#›</a:t>
            </a:fld>
            <a:endParaRPr lang="en-US"/>
          </a:p>
        </p:txBody>
      </p:sp>
    </p:spTree>
    <p:extLst>
      <p:ext uri="{BB962C8B-B14F-4D97-AF65-F5344CB8AC3E}">
        <p14:creationId xmlns:p14="http://schemas.microsoft.com/office/powerpoint/2010/main" val="17785634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1F9830-0AE9-1C49-A90B-B1289604291A}" type="datetimeFigureOut">
              <a:rPr lang="es-ES" smtClean="0"/>
              <a:t>20/06/2019</a:t>
            </a:fld>
            <a:endParaRPr lang="en-U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Haga clic para modificar el estilo de texto del patrón</a:t>
            </a:r>
          </a:p>
          <a:p>
            <a:pPr lvl="1"/>
            <a:r>
              <a:rPr lang="en-US"/>
              <a:t>Segundo nivel</a:t>
            </a:r>
          </a:p>
          <a:p>
            <a:pPr lvl="2"/>
            <a:r>
              <a:rPr lang="en-US"/>
              <a:t>Tercer nivel</a:t>
            </a:r>
          </a:p>
          <a:p>
            <a:pPr lvl="3"/>
            <a:r>
              <a:rPr lang="en-US"/>
              <a:t>Cuarto nivel</a:t>
            </a:r>
          </a:p>
          <a:p>
            <a:pPr lvl="4"/>
            <a:r>
              <a:rPr lang="en-US"/>
              <a:t>Quinto nivel</a:t>
            </a:r>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8CA76F-A91B-A942-9A05-B37830632A6C}" type="slidenum">
              <a:rPr lang="en-US" smtClean="0"/>
              <a:t>‹#›</a:t>
            </a:fld>
            <a:endParaRPr lang="en-US"/>
          </a:p>
        </p:txBody>
      </p:sp>
    </p:spTree>
    <p:extLst>
      <p:ext uri="{BB962C8B-B14F-4D97-AF65-F5344CB8AC3E}">
        <p14:creationId xmlns:p14="http://schemas.microsoft.com/office/powerpoint/2010/main" val="331791600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CA76F-A91B-A942-9A05-B37830632A6C}" type="slidenum">
              <a:rPr lang="en-US" smtClean="0"/>
              <a:t>2</a:t>
            </a:fld>
            <a:endParaRPr lang="en-US"/>
          </a:p>
        </p:txBody>
      </p:sp>
    </p:spTree>
    <p:extLst>
      <p:ext uri="{BB962C8B-B14F-4D97-AF65-F5344CB8AC3E}">
        <p14:creationId xmlns:p14="http://schemas.microsoft.com/office/powerpoint/2010/main" val="2436368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CA76F-A91B-A942-9A05-B37830632A6C}" type="slidenum">
              <a:rPr lang="en-US" smtClean="0"/>
              <a:t>6</a:t>
            </a:fld>
            <a:endParaRPr lang="en-US"/>
          </a:p>
        </p:txBody>
      </p:sp>
    </p:spTree>
    <p:extLst>
      <p:ext uri="{BB962C8B-B14F-4D97-AF65-F5344CB8AC3E}">
        <p14:creationId xmlns:p14="http://schemas.microsoft.com/office/powerpoint/2010/main" val="3524839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3388a84305_2_107:notes"/>
          <p:cNvSpPr txBox="1">
            <a:spLocks noGrp="1"/>
          </p:cNvSpPr>
          <p:nvPr>
            <p:ph type="body" idx="1"/>
          </p:nvPr>
        </p:nvSpPr>
        <p:spPr>
          <a:xfrm>
            <a:off x="685800" y="4343400"/>
            <a:ext cx="5486400" cy="4114800"/>
          </a:xfrm>
          <a:prstGeom prst="rect">
            <a:avLst/>
          </a:prstGeom>
        </p:spPr>
        <p:txBody>
          <a:bodyPr spcFirstLastPara="1" wrap="square" lIns="86175" tIns="86175" rIns="86175" bIns="86175" anchor="t" anchorCtr="0">
            <a:noAutofit/>
          </a:bodyPr>
          <a:lstStyle/>
          <a:p>
            <a:pPr marL="0" lvl="0" indent="0" algn="l" rtl="0">
              <a:spcBef>
                <a:spcPts val="0"/>
              </a:spcBef>
              <a:spcAft>
                <a:spcPts val="0"/>
              </a:spcAft>
              <a:buNone/>
            </a:pPr>
            <a:endParaRPr/>
          </a:p>
        </p:txBody>
      </p:sp>
      <p:sp>
        <p:nvSpPr>
          <p:cNvPr id="1155" name="Google Shape;1155;g3388a84305_2_10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5577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8CA76F-A91B-A942-9A05-B37830632A6C}" type="slidenum">
              <a:rPr lang="en-US" smtClean="0"/>
              <a:t>15</a:t>
            </a:fld>
            <a:endParaRPr lang="en-US"/>
          </a:p>
        </p:txBody>
      </p:sp>
    </p:spTree>
    <p:extLst>
      <p:ext uri="{BB962C8B-B14F-4D97-AF65-F5344CB8AC3E}">
        <p14:creationId xmlns:p14="http://schemas.microsoft.com/office/powerpoint/2010/main" val="1025243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p:spTree>
      <p:nvGrpSpPr>
        <p:cNvPr id="1" name=""/>
        <p:cNvGrpSpPr/>
        <p:nvPr/>
      </p:nvGrpSpPr>
      <p:grpSpPr>
        <a:xfrm>
          <a:off x="0" y="0"/>
          <a:ext cx="0" cy="0"/>
          <a:chOff x="0" y="0"/>
          <a:chExt cx="0" cy="0"/>
        </a:xfrm>
      </p:grpSpPr>
      <p:sp>
        <p:nvSpPr>
          <p:cNvPr id="10" name="Rectángulo 9"/>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ángulo 8"/>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ctrTitle" hasCustomPrompt="1"/>
          </p:nvPr>
        </p:nvSpPr>
        <p:spPr>
          <a:xfrm>
            <a:off x="685800" y="434880"/>
            <a:ext cx="7772400" cy="2979904"/>
          </a:xfrm>
        </p:spPr>
        <p:txBody>
          <a:bodyPr anchor="b">
            <a:normAutofit/>
          </a:bodyPr>
          <a:lstStyle>
            <a:lvl1pPr algn="l">
              <a:lnSpc>
                <a:spcPct val="80000"/>
              </a:lnSpc>
              <a:defRPr sz="8400" baseline="0">
                <a:solidFill>
                  <a:schemeClr val="tx1"/>
                </a:solidFill>
              </a:defRPr>
            </a:lvl1pPr>
          </a:lstStyle>
          <a:p>
            <a:r>
              <a:rPr lang="en-US" noProof="0" dirty="0"/>
              <a:t>This is a title.</a:t>
            </a:r>
            <a:endParaRPr lang="en-US" dirty="0"/>
          </a:p>
        </p:txBody>
      </p:sp>
      <p:sp>
        <p:nvSpPr>
          <p:cNvPr id="3" name="Subtítulo 2"/>
          <p:cNvSpPr>
            <a:spLocks noGrp="1"/>
          </p:cNvSpPr>
          <p:nvPr>
            <p:ph type="subTitle" idx="1" hasCustomPrompt="1"/>
          </p:nvPr>
        </p:nvSpPr>
        <p:spPr>
          <a:xfrm>
            <a:off x="685800" y="3566969"/>
            <a:ext cx="7772400" cy="1196128"/>
          </a:xfrm>
        </p:spPr>
        <p:txBody>
          <a:bodyPr>
            <a:noAutofit/>
          </a:bodyPr>
          <a:lstStyle>
            <a:lvl1pPr marL="0" indent="0" algn="l">
              <a:buNone/>
              <a:defRPr sz="3000" b="0" baseline="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But there’s also room for a Subtitle. Don’t make it so long though.</a:t>
            </a:r>
          </a:p>
        </p:txBody>
      </p:sp>
      <p:sp>
        <p:nvSpPr>
          <p:cNvPr id="4" name="Marcador de fecha 3"/>
          <p:cNvSpPr>
            <a:spLocks noGrp="1"/>
          </p:cNvSpPr>
          <p:nvPr>
            <p:ph type="dt" sz="half" idx="10"/>
          </p:nvPr>
        </p:nvSpPr>
        <p:spPr/>
        <p:txBody>
          <a:bodyPr/>
          <a:lstStyle/>
          <a:p>
            <a:fld id="{F0137B1C-8C90-1143-B53A-7CA03895B303}" type="datetime1">
              <a:rPr lang="es-BO" smtClean="0"/>
              <a:t>20/6/2019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cxnSp>
        <p:nvCxnSpPr>
          <p:cNvPr id="8" name="Conector recto 7"/>
          <p:cNvCxnSpPr/>
          <p:nvPr userDrawn="1"/>
        </p:nvCxnSpPr>
        <p:spPr>
          <a:xfrm>
            <a:off x="685800" y="3468689"/>
            <a:ext cx="77724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Freeform: Shape 11"/>
          <p:cNvSpPr/>
          <p:nvPr userDrawn="1"/>
        </p:nvSpPr>
        <p:spPr>
          <a:xfrm>
            <a:off x="-238205" y="-107827"/>
            <a:ext cx="9459689" cy="3836259"/>
          </a:xfrm>
          <a:custGeom>
            <a:avLst/>
            <a:gdLst>
              <a:gd name="connsiteX0" fmla="*/ 40640 w 12476480"/>
              <a:gd name="connsiteY0" fmla="*/ 243840 h 5059680"/>
              <a:gd name="connsiteX1" fmla="*/ 5455920 w 12476480"/>
              <a:gd name="connsiteY1" fmla="*/ 965200 h 5059680"/>
              <a:gd name="connsiteX2" fmla="*/ 6979920 w 12476480"/>
              <a:gd name="connsiteY2" fmla="*/ 172720 h 5059680"/>
              <a:gd name="connsiteX3" fmla="*/ 11988800 w 12476480"/>
              <a:gd name="connsiteY3" fmla="*/ 1432560 h 5059680"/>
              <a:gd name="connsiteX4" fmla="*/ 12476480 w 12476480"/>
              <a:gd name="connsiteY4" fmla="*/ 5059680 h 5059680"/>
              <a:gd name="connsiteX5" fmla="*/ 12364720 w 12476480"/>
              <a:gd name="connsiteY5" fmla="*/ 0 h 5059680"/>
              <a:gd name="connsiteX6" fmla="*/ 0 w 12476480"/>
              <a:gd name="connsiteY6" fmla="*/ 91440 h 5059680"/>
              <a:gd name="connsiteX7" fmla="*/ 40640 w 12476480"/>
              <a:gd name="connsiteY7" fmla="*/ 243840 h 505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480" h="5059680">
                <a:moveTo>
                  <a:pt x="40640" y="243840"/>
                </a:moveTo>
                <a:lnTo>
                  <a:pt x="5455920" y="965200"/>
                </a:lnTo>
                <a:lnTo>
                  <a:pt x="6979920" y="172720"/>
                </a:lnTo>
                <a:lnTo>
                  <a:pt x="11988800" y="1432560"/>
                </a:lnTo>
                <a:lnTo>
                  <a:pt x="12476480" y="5059680"/>
                </a:lnTo>
                <a:lnTo>
                  <a:pt x="12364720" y="0"/>
                </a:lnTo>
                <a:lnTo>
                  <a:pt x="0" y="91440"/>
                </a:lnTo>
                <a:lnTo>
                  <a:pt x="40640" y="243840"/>
                </a:ln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99327" y="4787154"/>
            <a:ext cx="1671146" cy="265864"/>
          </a:xfrm>
          <a:prstGeom prst="rect">
            <a:avLst/>
          </a:prstGeom>
        </p:spPr>
      </p:pic>
      <p:sp>
        <p:nvSpPr>
          <p:cNvPr id="7" name="TextBox 6">
            <a:extLst>
              <a:ext uri="{FF2B5EF4-FFF2-40B4-BE49-F238E27FC236}">
                <a16:creationId xmlns:a16="http://schemas.microsoft.com/office/drawing/2014/main" id="{6DB3C71E-B3E1-7446-9094-3B268DA6115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66820564-F3F8-0940-9D6A-C7426CD2909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735445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Screen 2 Images">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4572000"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1</a:t>
            </a:r>
          </a:p>
        </p:txBody>
      </p:sp>
      <p:sp>
        <p:nvSpPr>
          <p:cNvPr id="5" name="Marcador de fecha 4"/>
          <p:cNvSpPr>
            <a:spLocks noGrp="1"/>
          </p:cNvSpPr>
          <p:nvPr>
            <p:ph type="dt" sz="half" idx="10"/>
          </p:nvPr>
        </p:nvSpPr>
        <p:spPr/>
        <p:txBody>
          <a:bodyPr/>
          <a:lstStyle/>
          <a:p>
            <a:fld id="{F9EE3DCF-02A2-CD4E-AA28-4215D40EA233}" type="datetime1">
              <a:rPr lang="es-BO" smtClean="0"/>
              <a:t>20/6/2019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Marcador de posición de imagen 2"/>
          <p:cNvSpPr>
            <a:spLocks noGrp="1"/>
          </p:cNvSpPr>
          <p:nvPr>
            <p:ph type="pic" idx="13" hasCustomPrompt="1"/>
          </p:nvPr>
        </p:nvSpPr>
        <p:spPr>
          <a:xfrm>
            <a:off x="4558632" y="0"/>
            <a:ext cx="4585369"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2</a:t>
            </a:r>
          </a:p>
        </p:txBody>
      </p:sp>
      <p:sp>
        <p:nvSpPr>
          <p:cNvPr id="10" name="TextBox 9">
            <a:extLst>
              <a:ext uri="{FF2B5EF4-FFF2-40B4-BE49-F238E27FC236}">
                <a16:creationId xmlns:a16="http://schemas.microsoft.com/office/drawing/2014/main" id="{9822BCE4-0E72-E141-8B64-45EC4A1B167B}"/>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2" name="Picture 11">
            <a:extLst>
              <a:ext uri="{FF2B5EF4-FFF2-40B4-BE49-F238E27FC236}">
                <a16:creationId xmlns:a16="http://schemas.microsoft.com/office/drawing/2014/main" id="{37E5AAE7-8EC4-7544-9F53-4C121823C7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7600833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Screen 3 Images">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4585368"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1</a:t>
            </a:r>
          </a:p>
        </p:txBody>
      </p:sp>
      <p:sp>
        <p:nvSpPr>
          <p:cNvPr id="5" name="Marcador de fecha 4"/>
          <p:cNvSpPr>
            <a:spLocks noGrp="1"/>
          </p:cNvSpPr>
          <p:nvPr>
            <p:ph type="dt" sz="half" idx="10"/>
          </p:nvPr>
        </p:nvSpPr>
        <p:spPr/>
        <p:txBody>
          <a:bodyPr/>
          <a:lstStyle/>
          <a:p>
            <a:fld id="{F9EE3DCF-02A2-CD4E-AA28-4215D40EA233}" type="datetime1">
              <a:rPr lang="es-BO" smtClean="0"/>
              <a:t>20/6/2019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Marcador de posición de imagen 2"/>
          <p:cNvSpPr>
            <a:spLocks noGrp="1"/>
          </p:cNvSpPr>
          <p:nvPr>
            <p:ph type="pic" idx="13" hasCustomPrompt="1"/>
          </p:nvPr>
        </p:nvSpPr>
        <p:spPr>
          <a:xfrm>
            <a:off x="4577347" y="0"/>
            <a:ext cx="4572000" cy="257175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2</a:t>
            </a:r>
          </a:p>
        </p:txBody>
      </p:sp>
      <p:sp>
        <p:nvSpPr>
          <p:cNvPr id="10" name="Marcador de posición de imagen 2"/>
          <p:cNvSpPr>
            <a:spLocks noGrp="1"/>
          </p:cNvSpPr>
          <p:nvPr>
            <p:ph type="pic" idx="14" hasCustomPrompt="1"/>
          </p:nvPr>
        </p:nvSpPr>
        <p:spPr>
          <a:xfrm>
            <a:off x="4577347" y="2571750"/>
            <a:ext cx="4572000" cy="257175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IMAGE No. 3</a:t>
            </a:r>
          </a:p>
        </p:txBody>
      </p:sp>
      <p:sp>
        <p:nvSpPr>
          <p:cNvPr id="12" name="TextBox 11">
            <a:extLst>
              <a:ext uri="{FF2B5EF4-FFF2-40B4-BE49-F238E27FC236}">
                <a16:creationId xmlns:a16="http://schemas.microsoft.com/office/drawing/2014/main" id="{8ACED22C-4D7F-9F4F-B287-757687B29A8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870AED8E-4C9F-2641-BAD9-E487FD5246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76008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Marcador de fecha 1"/>
          <p:cNvSpPr>
            <a:spLocks noGrp="1"/>
          </p:cNvSpPr>
          <p:nvPr>
            <p:ph type="dt" sz="half" idx="10"/>
          </p:nvPr>
        </p:nvSpPr>
        <p:spPr/>
        <p:txBody>
          <a:bodyPr/>
          <a:lstStyle/>
          <a:p>
            <a:fld id="{3A5E28DB-81EA-E945-99BD-B1F187BEF7B1}" type="datetime1">
              <a:rPr lang="es-BO" smtClean="0"/>
              <a:t>20/6/2019</a:t>
            </a:fld>
            <a:endParaRPr lang="en-US"/>
          </a:p>
        </p:txBody>
      </p:sp>
      <p:sp>
        <p:nvSpPr>
          <p:cNvPr id="3" name="Marcador de pie de página 2"/>
          <p:cNvSpPr>
            <a:spLocks noGrp="1"/>
          </p:cNvSpPr>
          <p:nvPr>
            <p:ph type="ftr" sz="quarter" idx="11"/>
          </p:nvPr>
        </p:nvSpPr>
        <p:spPr/>
        <p:txBody>
          <a:bodyPr/>
          <a:lstStyle/>
          <a:p>
            <a:r>
              <a:rPr lang="en-US" dirty="0"/>
              <a:t>This is a footer, so use it when you need it.</a:t>
            </a:r>
          </a:p>
        </p:txBody>
      </p:sp>
      <p:sp>
        <p:nvSpPr>
          <p:cNvPr id="4" name="Marcador de número de diapositiva 3"/>
          <p:cNvSpPr>
            <a:spLocks noGrp="1"/>
          </p:cNvSpPr>
          <p:nvPr>
            <p:ph type="sldNum" sz="quarter" idx="12"/>
          </p:nvPr>
        </p:nvSpPr>
        <p:spPr/>
        <p:txBody>
          <a:bodyPr/>
          <a:lstStyle/>
          <a:p>
            <a:fld id="{1A9D366B-1E42-9E47-9213-7A0BF786C435}" type="slidenum">
              <a:rPr lang="en-US" smtClean="0"/>
              <a:t>‹#›</a:t>
            </a:fld>
            <a:endParaRPr lang="en-US"/>
          </a:p>
        </p:txBody>
      </p:sp>
      <p:sp>
        <p:nvSpPr>
          <p:cNvPr id="5" name="Rectángulo 4"/>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BFB76361-9E95-4E4F-8212-485B19724B3D}"/>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9" name="Picture 8">
            <a:extLst>
              <a:ext uri="{FF2B5EF4-FFF2-40B4-BE49-F238E27FC236}">
                <a16:creationId xmlns:a16="http://schemas.microsoft.com/office/drawing/2014/main" id="{6B98B19E-6C44-3041-8DD3-095D1B3AABE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9734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14" name="Right Triangle 13"/>
          <p:cNvSpPr/>
          <p:nvPr userDrawn="1"/>
        </p:nvSpPr>
        <p:spPr>
          <a:xfrm rot="10800000">
            <a:off x="6334950" y="-5613"/>
            <a:ext cx="2809050" cy="1068842"/>
          </a:xfrm>
          <a:prstGeom prst="rtTriangle">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3 Points</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posición de imagen 6"/>
          <p:cNvSpPr>
            <a:spLocks noGrp="1"/>
          </p:cNvSpPr>
          <p:nvPr>
            <p:ph type="pic" sz="quarter" idx="13" hasCustomPrompt="1"/>
          </p:nvPr>
        </p:nvSpPr>
        <p:spPr>
          <a:xfrm>
            <a:off x="755744"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8" name="Marcador de posición de imagen 6"/>
          <p:cNvSpPr>
            <a:spLocks noGrp="1"/>
          </p:cNvSpPr>
          <p:nvPr>
            <p:ph type="pic" sz="quarter" idx="14" hasCustomPrompt="1"/>
          </p:nvPr>
        </p:nvSpPr>
        <p:spPr>
          <a:xfrm>
            <a:off x="3496427"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9" name="Marcador de posición de imagen 6"/>
          <p:cNvSpPr>
            <a:spLocks noGrp="1"/>
          </p:cNvSpPr>
          <p:nvPr>
            <p:ph type="pic" sz="quarter" idx="15" hasCustomPrompt="1"/>
          </p:nvPr>
        </p:nvSpPr>
        <p:spPr>
          <a:xfrm>
            <a:off x="6237110" y="1384436"/>
            <a:ext cx="2150878" cy="1794536"/>
          </a:xfrm>
        </p:spPr>
        <p:txBody>
          <a:bodyPr>
            <a:normAutofit/>
          </a:bodyPr>
          <a:lstStyle>
            <a:lvl1pPr marL="0" indent="0" algn="ctr">
              <a:buNone/>
              <a:defRPr sz="1200" baseline="0"/>
            </a:lvl1pPr>
          </a:lstStyle>
          <a:p>
            <a:r>
              <a:rPr lang="en-US" dirty="0"/>
              <a:t>An image, an icon or a photo. Whatever you want.</a:t>
            </a:r>
          </a:p>
        </p:txBody>
      </p:sp>
      <p:sp>
        <p:nvSpPr>
          <p:cNvPr id="11" name="Marcador de texto 10"/>
          <p:cNvSpPr>
            <a:spLocks noGrp="1"/>
          </p:cNvSpPr>
          <p:nvPr>
            <p:ph type="body" sz="quarter" idx="16" hasCustomPrompt="1"/>
          </p:nvPr>
        </p:nvSpPr>
        <p:spPr>
          <a:xfrm>
            <a:off x="755745" y="3251930"/>
            <a:ext cx="2151319" cy="391055"/>
          </a:xfrm>
        </p:spPr>
        <p:txBody>
          <a:bodyPr anchor="ctr">
            <a:normAutofit/>
          </a:bodyPr>
          <a:lstStyle>
            <a:lvl1pPr marL="0" indent="0" algn="ctr">
              <a:buNone/>
              <a:defRPr sz="2200" b="1"/>
            </a:lvl1pPr>
          </a:lstStyle>
          <a:p>
            <a:pPr lvl="0"/>
            <a:r>
              <a:rPr lang="en-US" dirty="0"/>
              <a:t>Point #1</a:t>
            </a:r>
          </a:p>
        </p:txBody>
      </p:sp>
      <p:sp>
        <p:nvSpPr>
          <p:cNvPr id="12" name="Marcador de texto 10"/>
          <p:cNvSpPr>
            <a:spLocks noGrp="1"/>
          </p:cNvSpPr>
          <p:nvPr>
            <p:ph type="body" sz="quarter" idx="17" hasCustomPrompt="1"/>
          </p:nvPr>
        </p:nvSpPr>
        <p:spPr>
          <a:xfrm>
            <a:off x="3496428" y="3251930"/>
            <a:ext cx="2151319" cy="391055"/>
          </a:xfrm>
        </p:spPr>
        <p:txBody>
          <a:bodyPr anchor="ctr">
            <a:normAutofit/>
          </a:bodyPr>
          <a:lstStyle>
            <a:lvl1pPr marL="0" indent="0" algn="ctr">
              <a:buNone/>
              <a:defRPr sz="2200" b="1"/>
            </a:lvl1pPr>
          </a:lstStyle>
          <a:p>
            <a:pPr lvl="0"/>
            <a:r>
              <a:rPr lang="en-US" dirty="0"/>
              <a:t>Point #2</a:t>
            </a:r>
          </a:p>
        </p:txBody>
      </p:sp>
      <p:sp>
        <p:nvSpPr>
          <p:cNvPr id="13" name="Marcador de texto 10"/>
          <p:cNvSpPr>
            <a:spLocks noGrp="1"/>
          </p:cNvSpPr>
          <p:nvPr>
            <p:ph type="body" sz="quarter" idx="18" hasCustomPrompt="1"/>
          </p:nvPr>
        </p:nvSpPr>
        <p:spPr>
          <a:xfrm>
            <a:off x="6237111" y="3251930"/>
            <a:ext cx="2151319" cy="391055"/>
          </a:xfrm>
        </p:spPr>
        <p:txBody>
          <a:bodyPr anchor="ctr">
            <a:normAutofit/>
          </a:bodyPr>
          <a:lstStyle>
            <a:lvl1pPr marL="0" indent="0" algn="ctr">
              <a:buNone/>
              <a:defRPr sz="2200" b="1"/>
            </a:lvl1pPr>
          </a:lstStyle>
          <a:p>
            <a:pPr lvl="0"/>
            <a:r>
              <a:rPr lang="en-US" dirty="0"/>
              <a:t>Point #3</a:t>
            </a:r>
          </a:p>
        </p:txBody>
      </p:sp>
      <p:sp>
        <p:nvSpPr>
          <p:cNvPr id="16" name="Marcador de texto 15"/>
          <p:cNvSpPr>
            <a:spLocks noGrp="1"/>
          </p:cNvSpPr>
          <p:nvPr>
            <p:ph type="body" sz="quarter" idx="19" hasCustomPrompt="1"/>
          </p:nvPr>
        </p:nvSpPr>
        <p:spPr>
          <a:xfrm>
            <a:off x="755745"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7" name="Marcador de texto 15"/>
          <p:cNvSpPr>
            <a:spLocks noGrp="1"/>
          </p:cNvSpPr>
          <p:nvPr>
            <p:ph type="body" sz="quarter" idx="20" hasCustomPrompt="1"/>
          </p:nvPr>
        </p:nvSpPr>
        <p:spPr>
          <a:xfrm>
            <a:off x="3496428"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8" name="Marcador de texto 15"/>
          <p:cNvSpPr>
            <a:spLocks noGrp="1"/>
          </p:cNvSpPr>
          <p:nvPr>
            <p:ph type="body" sz="quarter" idx="21" hasCustomPrompt="1"/>
          </p:nvPr>
        </p:nvSpPr>
        <p:spPr>
          <a:xfrm>
            <a:off x="6237111" y="3650921"/>
            <a:ext cx="2151319" cy="950909"/>
          </a:xfrm>
        </p:spPr>
        <p:txBody>
          <a:bodyPr>
            <a:noAutofit/>
          </a:bodyPr>
          <a:lstStyle>
            <a:lvl1pPr marL="0" indent="0" algn="ctr">
              <a:buNone/>
              <a:defRPr sz="1200" baseline="0"/>
            </a:lvl1pPr>
          </a:lstStyle>
          <a:p>
            <a:pPr lvl="0"/>
            <a:r>
              <a:rPr lang="en-US" dirty="0"/>
              <a:t>If there’s a story behind the image, icon or photo above, then this is the best place to put it. Be concise though!</a:t>
            </a:r>
          </a:p>
        </p:txBody>
      </p:sp>
      <p:sp>
        <p:nvSpPr>
          <p:cNvPr id="19" name="TextBox 18">
            <a:extLst>
              <a:ext uri="{FF2B5EF4-FFF2-40B4-BE49-F238E27FC236}">
                <a16:creationId xmlns:a16="http://schemas.microsoft.com/office/drawing/2014/main" id="{BD3003BC-8E5B-5747-B56C-D85A0786FB1E}"/>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5E366464-2782-0A4D-BBEE-6EC48F629B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526796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a:lstStyle/>
          <a:p>
            <a:r>
              <a:rPr lang="en-US" dirty="0"/>
              <a:t>4 Points</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posición de imagen 6"/>
          <p:cNvSpPr>
            <a:spLocks noGrp="1"/>
          </p:cNvSpPr>
          <p:nvPr>
            <p:ph type="pic" sz="quarter" idx="13" hasCustomPrompt="1"/>
          </p:nvPr>
        </p:nvSpPr>
        <p:spPr>
          <a:xfrm>
            <a:off x="457640"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7" name="Marcador de posición de imagen 6"/>
          <p:cNvSpPr>
            <a:spLocks noGrp="1"/>
          </p:cNvSpPr>
          <p:nvPr>
            <p:ph type="pic" sz="quarter" idx="14" hasCustomPrompt="1"/>
          </p:nvPr>
        </p:nvSpPr>
        <p:spPr>
          <a:xfrm>
            <a:off x="2609761"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8" name="Marcador de posición de imagen 6"/>
          <p:cNvSpPr>
            <a:spLocks noGrp="1"/>
          </p:cNvSpPr>
          <p:nvPr>
            <p:ph type="pic" sz="quarter" idx="15" hasCustomPrompt="1"/>
          </p:nvPr>
        </p:nvSpPr>
        <p:spPr>
          <a:xfrm>
            <a:off x="4761882"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9" name="Marcador de texto 10"/>
          <p:cNvSpPr>
            <a:spLocks noGrp="1"/>
          </p:cNvSpPr>
          <p:nvPr>
            <p:ph type="body" sz="quarter" idx="16" hasCustomPrompt="1"/>
          </p:nvPr>
        </p:nvSpPr>
        <p:spPr>
          <a:xfrm>
            <a:off x="457201" y="1484979"/>
            <a:ext cx="1773237" cy="282249"/>
          </a:xfrm>
        </p:spPr>
        <p:txBody>
          <a:bodyPr anchor="b">
            <a:noAutofit/>
          </a:bodyPr>
          <a:lstStyle>
            <a:lvl1pPr marL="0" indent="0" algn="ctr">
              <a:buNone/>
              <a:defRPr sz="1600" b="1"/>
            </a:lvl1pPr>
          </a:lstStyle>
          <a:p>
            <a:pPr lvl="0"/>
            <a:r>
              <a:rPr lang="en-US" dirty="0"/>
              <a:t>Point #1</a:t>
            </a:r>
          </a:p>
        </p:txBody>
      </p:sp>
      <p:sp>
        <p:nvSpPr>
          <p:cNvPr id="10" name="Marcador de texto 10"/>
          <p:cNvSpPr>
            <a:spLocks noGrp="1"/>
          </p:cNvSpPr>
          <p:nvPr>
            <p:ph type="body" sz="quarter" idx="17" hasCustomPrompt="1"/>
          </p:nvPr>
        </p:nvSpPr>
        <p:spPr>
          <a:xfrm>
            <a:off x="2609322" y="1484979"/>
            <a:ext cx="1773237" cy="282249"/>
          </a:xfrm>
        </p:spPr>
        <p:txBody>
          <a:bodyPr anchor="b">
            <a:noAutofit/>
          </a:bodyPr>
          <a:lstStyle>
            <a:lvl1pPr marL="0" indent="0" algn="ctr">
              <a:buNone/>
              <a:defRPr sz="1600" b="1"/>
            </a:lvl1pPr>
          </a:lstStyle>
          <a:p>
            <a:pPr lvl="0"/>
            <a:r>
              <a:rPr lang="en-US" dirty="0"/>
              <a:t>Point #2</a:t>
            </a:r>
          </a:p>
        </p:txBody>
      </p:sp>
      <p:sp>
        <p:nvSpPr>
          <p:cNvPr id="11" name="Marcador de texto 10"/>
          <p:cNvSpPr>
            <a:spLocks noGrp="1"/>
          </p:cNvSpPr>
          <p:nvPr>
            <p:ph type="body" sz="quarter" idx="18" hasCustomPrompt="1"/>
          </p:nvPr>
        </p:nvSpPr>
        <p:spPr>
          <a:xfrm>
            <a:off x="4761443" y="1484979"/>
            <a:ext cx="1773237" cy="282249"/>
          </a:xfrm>
        </p:spPr>
        <p:txBody>
          <a:bodyPr anchor="b">
            <a:noAutofit/>
          </a:bodyPr>
          <a:lstStyle>
            <a:lvl1pPr marL="0" indent="0" algn="ctr">
              <a:buNone/>
              <a:defRPr sz="1600" b="1"/>
            </a:lvl1pPr>
          </a:lstStyle>
          <a:p>
            <a:pPr lvl="0"/>
            <a:r>
              <a:rPr lang="en-US" dirty="0"/>
              <a:t>Point #3</a:t>
            </a:r>
          </a:p>
        </p:txBody>
      </p:sp>
      <p:sp>
        <p:nvSpPr>
          <p:cNvPr id="12" name="Marcador de texto 15"/>
          <p:cNvSpPr>
            <a:spLocks noGrp="1"/>
          </p:cNvSpPr>
          <p:nvPr>
            <p:ph type="body" sz="quarter" idx="19" hasCustomPrompt="1"/>
          </p:nvPr>
        </p:nvSpPr>
        <p:spPr>
          <a:xfrm>
            <a:off x="457201"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3" name="Marcador de texto 15"/>
          <p:cNvSpPr>
            <a:spLocks noGrp="1"/>
          </p:cNvSpPr>
          <p:nvPr>
            <p:ph type="body" sz="quarter" idx="20" hasCustomPrompt="1"/>
          </p:nvPr>
        </p:nvSpPr>
        <p:spPr>
          <a:xfrm>
            <a:off x="2609322"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4" name="Marcador de texto 15"/>
          <p:cNvSpPr>
            <a:spLocks noGrp="1"/>
          </p:cNvSpPr>
          <p:nvPr>
            <p:ph type="body" sz="quarter" idx="21" hasCustomPrompt="1"/>
          </p:nvPr>
        </p:nvSpPr>
        <p:spPr>
          <a:xfrm>
            <a:off x="4761443"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5" name="Marcador de posición de imagen 6"/>
          <p:cNvSpPr>
            <a:spLocks noGrp="1"/>
          </p:cNvSpPr>
          <p:nvPr>
            <p:ph type="pic" sz="quarter" idx="22" hasCustomPrompt="1"/>
          </p:nvPr>
        </p:nvSpPr>
        <p:spPr>
          <a:xfrm>
            <a:off x="6914003" y="1809560"/>
            <a:ext cx="1772356" cy="1781657"/>
          </a:xfrm>
        </p:spPr>
        <p:txBody>
          <a:bodyPr>
            <a:normAutofit/>
          </a:bodyPr>
          <a:lstStyle>
            <a:lvl1pPr marL="0" indent="0" algn="ctr">
              <a:buNone/>
              <a:defRPr sz="1050" baseline="0"/>
            </a:lvl1pPr>
          </a:lstStyle>
          <a:p>
            <a:r>
              <a:rPr lang="en-US" dirty="0"/>
              <a:t>An image, an icon or a photo. Whatever you want.</a:t>
            </a:r>
          </a:p>
        </p:txBody>
      </p:sp>
      <p:sp>
        <p:nvSpPr>
          <p:cNvPr id="16" name="Marcador de texto 10"/>
          <p:cNvSpPr>
            <a:spLocks noGrp="1"/>
          </p:cNvSpPr>
          <p:nvPr>
            <p:ph type="body" sz="quarter" idx="23" hasCustomPrompt="1"/>
          </p:nvPr>
        </p:nvSpPr>
        <p:spPr>
          <a:xfrm>
            <a:off x="6913564" y="1484979"/>
            <a:ext cx="1773237" cy="282249"/>
          </a:xfrm>
        </p:spPr>
        <p:txBody>
          <a:bodyPr anchor="b">
            <a:noAutofit/>
          </a:bodyPr>
          <a:lstStyle>
            <a:lvl1pPr marL="0" indent="0" algn="ctr">
              <a:buNone/>
              <a:defRPr sz="1600" b="1"/>
            </a:lvl1pPr>
          </a:lstStyle>
          <a:p>
            <a:pPr lvl="0"/>
            <a:r>
              <a:rPr lang="en-US" dirty="0"/>
              <a:t>Point #4</a:t>
            </a:r>
          </a:p>
        </p:txBody>
      </p:sp>
      <p:sp>
        <p:nvSpPr>
          <p:cNvPr id="17" name="Marcador de texto 15"/>
          <p:cNvSpPr>
            <a:spLocks noGrp="1"/>
          </p:cNvSpPr>
          <p:nvPr>
            <p:ph type="body" sz="quarter" idx="24" hasCustomPrompt="1"/>
          </p:nvPr>
        </p:nvSpPr>
        <p:spPr>
          <a:xfrm>
            <a:off x="6913564" y="3617081"/>
            <a:ext cx="1773237" cy="983827"/>
          </a:xfrm>
        </p:spPr>
        <p:txBody>
          <a:bodyPr>
            <a:noAutofit/>
          </a:bodyPr>
          <a:lstStyle>
            <a:lvl1pPr marL="0" indent="0" algn="l">
              <a:buNone/>
              <a:defRPr sz="1100" baseline="0"/>
            </a:lvl1pPr>
          </a:lstStyle>
          <a:p>
            <a:pPr lvl="0"/>
            <a:r>
              <a:rPr lang="en-US" dirty="0"/>
              <a:t>If there’s a story behind the image, icon or photo above, then this is the best place to put it. Be concise though!</a:t>
            </a:r>
          </a:p>
        </p:txBody>
      </p:sp>
      <p:sp>
        <p:nvSpPr>
          <p:cNvPr id="18" name="Right Triangle 17"/>
          <p:cNvSpPr/>
          <p:nvPr userDrawn="1"/>
        </p:nvSpPr>
        <p:spPr>
          <a:xfrm rot="10800000">
            <a:off x="6334950" y="-5613"/>
            <a:ext cx="2809050" cy="1068842"/>
          </a:xfrm>
          <a:prstGeom prst="rtTriangle">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TextBox 18">
            <a:extLst>
              <a:ext uri="{FF2B5EF4-FFF2-40B4-BE49-F238E27FC236}">
                <a16:creationId xmlns:a16="http://schemas.microsoft.com/office/drawing/2014/main" id="{D6CC6FBF-7B11-A648-AE2F-30D79009D85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BFE524C4-EFE4-4146-B154-9CDD6B5219C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8300043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0" y="0"/>
            <a:ext cx="4572000" cy="5143500"/>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4832988" y="4021118"/>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4832988" y="4065958"/>
            <a:ext cx="3988323" cy="328613"/>
          </a:xfrm>
        </p:spPr>
        <p:txBody>
          <a:bodyPr>
            <a:noAutofit/>
          </a:bodyPr>
          <a:lstStyle>
            <a:lvl1pPr marL="0" indent="0" algn="l">
              <a:buNone/>
              <a:defRPr sz="2000" i="1" baseline="0"/>
            </a:lvl1pPr>
          </a:lstStyle>
          <a:p>
            <a:pPr lvl="0"/>
            <a:r>
              <a:rPr lang="en-US" dirty="0"/>
              <a:t>- Someone</a:t>
            </a:r>
          </a:p>
        </p:txBody>
      </p:sp>
      <p:sp>
        <p:nvSpPr>
          <p:cNvPr id="14" name="Marcador de texto 14"/>
          <p:cNvSpPr>
            <a:spLocks noGrp="1"/>
          </p:cNvSpPr>
          <p:nvPr>
            <p:ph type="body" sz="quarter" idx="15" hasCustomPrompt="1"/>
          </p:nvPr>
        </p:nvSpPr>
        <p:spPr>
          <a:xfrm>
            <a:off x="4445177" y="112778"/>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4832988" y="1194176"/>
            <a:ext cx="3988323" cy="2768445"/>
          </a:xfrm>
        </p:spPr>
        <p:txBody>
          <a:bodyPr anchor="t"/>
          <a:lstStyle>
            <a:lvl1pPr algn="l">
              <a:defRPr sz="2400" b="1" i="1" baseline="0"/>
            </a:lvl1pPr>
          </a:lstStyle>
          <a:p>
            <a:r>
              <a:rPr lang="en-US" dirty="0"/>
              <a:t>To quote or not to quote, that is the question... (that you have to ask yourself before using this slide.)</a:t>
            </a:r>
          </a:p>
        </p:txBody>
      </p:sp>
      <p:sp>
        <p:nvSpPr>
          <p:cNvPr id="6" name="Freeform: Shape 5"/>
          <p:cNvSpPr/>
          <p:nvPr userDrawn="1"/>
        </p:nvSpPr>
        <p:spPr>
          <a:xfrm>
            <a:off x="4441371" y="-122945"/>
            <a:ext cx="4771785" cy="4694945"/>
          </a:xfrm>
          <a:custGeom>
            <a:avLst/>
            <a:gdLst>
              <a:gd name="connsiteX0" fmla="*/ 0 w 4771785"/>
              <a:gd name="connsiteY0" fmla="*/ 92209 h 4694945"/>
              <a:gd name="connsiteX1" fmla="*/ 3234979 w 4771785"/>
              <a:gd name="connsiteY1" fmla="*/ 1052713 h 4694945"/>
              <a:gd name="connsiteX2" fmla="*/ 4372216 w 4771785"/>
              <a:gd name="connsiteY2" fmla="*/ 814508 h 4694945"/>
              <a:gd name="connsiteX3" fmla="*/ 4748733 w 4771785"/>
              <a:gd name="connsiteY3" fmla="*/ 4694945 h 4694945"/>
              <a:gd name="connsiteX4" fmla="*/ 4771785 w 4771785"/>
              <a:gd name="connsiteY4" fmla="*/ 0 h 4694945"/>
              <a:gd name="connsiteX5" fmla="*/ 0 w 4771785"/>
              <a:gd name="connsiteY5" fmla="*/ 92209 h 4694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1785" h="4694945">
                <a:moveTo>
                  <a:pt x="0" y="92209"/>
                </a:moveTo>
                <a:lnTo>
                  <a:pt x="3234979" y="1052713"/>
                </a:lnTo>
                <a:lnTo>
                  <a:pt x="4372216" y="814508"/>
                </a:lnTo>
                <a:lnTo>
                  <a:pt x="4748733" y="4694945"/>
                </a:lnTo>
                <a:lnTo>
                  <a:pt x="4771785" y="0"/>
                </a:lnTo>
                <a:lnTo>
                  <a:pt x="0" y="92209"/>
                </a:lnTo>
                <a:close/>
              </a:path>
            </a:pathLst>
          </a:cu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6F8286CC-2E65-E44E-8360-B174F57645A3}"/>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6" name="Picture 15">
            <a:extLst>
              <a:ext uri="{FF2B5EF4-FFF2-40B4-BE49-F238E27FC236}">
                <a16:creationId xmlns:a16="http://schemas.microsoft.com/office/drawing/2014/main" id="{63F7AFC6-9039-474B-85D6-7E593B2F7E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36259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with Image 2">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4604388" y="0"/>
            <a:ext cx="4572000" cy="5143500"/>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3601506" y="4021118"/>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308342" y="4065958"/>
            <a:ext cx="3988323" cy="328613"/>
          </a:xfrm>
        </p:spPr>
        <p:txBody>
          <a:bodyPr>
            <a:noAutofit/>
          </a:bodyPr>
          <a:lstStyle>
            <a:lvl1pPr marL="0" indent="0" algn="r">
              <a:buNone/>
              <a:defRPr sz="2000" i="1" baseline="0"/>
            </a:lvl1pPr>
          </a:lstStyle>
          <a:p>
            <a:pPr lvl="0"/>
            <a:r>
              <a:rPr lang="en-US" dirty="0"/>
              <a:t>- Someone</a:t>
            </a:r>
          </a:p>
        </p:txBody>
      </p:sp>
      <p:sp>
        <p:nvSpPr>
          <p:cNvPr id="14" name="Marcador de texto 14"/>
          <p:cNvSpPr>
            <a:spLocks noGrp="1"/>
          </p:cNvSpPr>
          <p:nvPr>
            <p:ph type="body" sz="quarter" idx="15" hasCustomPrompt="1"/>
          </p:nvPr>
        </p:nvSpPr>
        <p:spPr>
          <a:xfrm>
            <a:off x="3005146" y="112778"/>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308342" y="1194176"/>
            <a:ext cx="3988323" cy="2768445"/>
          </a:xfrm>
        </p:spPr>
        <p:txBody>
          <a:bodyPr anchor="t"/>
          <a:lstStyle>
            <a:lvl1pPr algn="r">
              <a:defRPr sz="2400" b="1" i="1" baseline="0"/>
            </a:lvl1pPr>
          </a:lstStyle>
          <a:p>
            <a:r>
              <a:rPr lang="en-US" dirty="0"/>
              <a:t>To quote or not to quote, that is the question... (that you have to ask yourself before using this slide.)</a:t>
            </a:r>
          </a:p>
        </p:txBody>
      </p:sp>
      <p:sp>
        <p:nvSpPr>
          <p:cNvPr id="10" name="Freeform: Shape 9"/>
          <p:cNvSpPr/>
          <p:nvPr userDrawn="1"/>
        </p:nvSpPr>
        <p:spPr>
          <a:xfrm>
            <a:off x="-92208" y="-230521"/>
            <a:ext cx="4003381" cy="5494084"/>
          </a:xfrm>
          <a:custGeom>
            <a:avLst/>
            <a:gdLst>
              <a:gd name="connsiteX0" fmla="*/ 4003381 w 4003381"/>
              <a:gd name="connsiteY0" fmla="*/ 138313 h 5494084"/>
              <a:gd name="connsiteX1" fmla="*/ 1267865 w 4003381"/>
              <a:gd name="connsiteY1" fmla="*/ 553250 h 5494084"/>
              <a:gd name="connsiteX2" fmla="*/ 507146 w 4003381"/>
              <a:gd name="connsiteY2" fmla="*/ 507146 h 5494084"/>
              <a:gd name="connsiteX3" fmla="*/ 92208 w 4003381"/>
              <a:gd name="connsiteY3" fmla="*/ 5494084 h 5494084"/>
              <a:gd name="connsiteX4" fmla="*/ 0 w 4003381"/>
              <a:gd name="connsiteY4" fmla="*/ 0 h 5494084"/>
              <a:gd name="connsiteX5" fmla="*/ 4003381 w 4003381"/>
              <a:gd name="connsiteY5" fmla="*/ 138313 h 549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381" h="5494084">
                <a:moveTo>
                  <a:pt x="4003381" y="138313"/>
                </a:moveTo>
                <a:lnTo>
                  <a:pt x="1267865" y="553250"/>
                </a:lnTo>
                <a:lnTo>
                  <a:pt x="507146" y="507146"/>
                </a:lnTo>
                <a:lnTo>
                  <a:pt x="92208" y="5494084"/>
                </a:lnTo>
                <a:lnTo>
                  <a:pt x="0" y="0"/>
                </a:lnTo>
                <a:lnTo>
                  <a:pt x="4003381" y="138313"/>
                </a:lnTo>
                <a:close/>
              </a:path>
            </a:pathLst>
          </a:cu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a:extLst>
              <a:ext uri="{FF2B5EF4-FFF2-40B4-BE49-F238E27FC236}">
                <a16:creationId xmlns:a16="http://schemas.microsoft.com/office/drawing/2014/main" id="{B2C474CB-A107-5947-A5A2-7F1C62AB77A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6" name="Picture 15">
            <a:extLst>
              <a:ext uri="{FF2B5EF4-FFF2-40B4-BE49-F238E27FC236}">
                <a16:creationId xmlns:a16="http://schemas.microsoft.com/office/drawing/2014/main" id="{F6EF4A1A-05FC-194F-97F1-5D2DCB430FD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44709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with Image 3">
    <p:spTree>
      <p:nvGrpSpPr>
        <p:cNvPr id="1" name=""/>
        <p:cNvGrpSpPr/>
        <p:nvPr/>
      </p:nvGrpSpPr>
      <p:grpSpPr>
        <a:xfrm>
          <a:off x="0" y="0"/>
          <a:ext cx="0" cy="0"/>
          <a:chOff x="0" y="0"/>
          <a:chExt cx="0" cy="0"/>
        </a:xfrm>
      </p:grpSpPr>
      <p:sp>
        <p:nvSpPr>
          <p:cNvPr id="6" name="Rectangle 5"/>
          <p:cNvSpPr/>
          <p:nvPr userDrawn="1"/>
        </p:nvSpPr>
        <p:spPr>
          <a:xfrm>
            <a:off x="0" y="2825750"/>
            <a:ext cx="9144000" cy="2317750"/>
          </a:xfrm>
          <a:prstGeom prst="rect">
            <a:avLst/>
          </a:prstGeom>
          <a:solidFill>
            <a:srgbClr val="52C4C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Marcador de posición de imagen 6"/>
          <p:cNvSpPr>
            <a:spLocks noGrp="1"/>
          </p:cNvSpPr>
          <p:nvPr>
            <p:ph type="pic" sz="quarter" idx="13" hasCustomPrompt="1"/>
          </p:nvPr>
        </p:nvSpPr>
        <p:spPr>
          <a:xfrm>
            <a:off x="0" y="-1"/>
            <a:ext cx="9144000" cy="2825751"/>
          </a:xfrm>
        </p:spPr>
        <p:txBody>
          <a:bodyPr>
            <a:normAutofit/>
          </a:bodyPr>
          <a:lstStyle>
            <a:lvl1pPr marL="0" indent="0" algn="ctr">
              <a:buNone/>
              <a:defRPr sz="1600" baseline="0"/>
            </a:lvl1pPr>
          </a:lstStyle>
          <a:p>
            <a:r>
              <a:rPr lang="en-US" dirty="0"/>
              <a:t>Nice! Now support it with a beautiful image...</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9" name="Conector recto 8"/>
          <p:cNvCxnSpPr/>
          <p:nvPr userDrawn="1"/>
        </p:nvCxnSpPr>
        <p:spPr>
          <a:xfrm>
            <a:off x="4234367" y="4211477"/>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4" hasCustomPrompt="1"/>
          </p:nvPr>
        </p:nvSpPr>
        <p:spPr>
          <a:xfrm>
            <a:off x="764495" y="4263876"/>
            <a:ext cx="7634902" cy="347447"/>
          </a:xfrm>
        </p:spPr>
        <p:txBody>
          <a:bodyPr>
            <a:noAutofit/>
          </a:bodyPr>
          <a:lstStyle>
            <a:lvl1pPr marL="0" indent="0" algn="ctr">
              <a:buNone/>
              <a:defRPr sz="1500" i="1" baseline="0"/>
            </a:lvl1pPr>
          </a:lstStyle>
          <a:p>
            <a:pPr lvl="0"/>
            <a:r>
              <a:rPr lang="en-US" dirty="0"/>
              <a:t>Someone</a:t>
            </a:r>
          </a:p>
        </p:txBody>
      </p:sp>
      <p:sp>
        <p:nvSpPr>
          <p:cNvPr id="2" name="Título 1"/>
          <p:cNvSpPr>
            <a:spLocks noGrp="1"/>
          </p:cNvSpPr>
          <p:nvPr>
            <p:ph type="title" hasCustomPrompt="1"/>
          </p:nvPr>
        </p:nvSpPr>
        <p:spPr>
          <a:xfrm>
            <a:off x="764495" y="2973914"/>
            <a:ext cx="7634902" cy="1143003"/>
          </a:xfrm>
        </p:spPr>
        <p:txBody>
          <a:bodyPr anchor="b"/>
          <a:lstStyle>
            <a:lvl1pPr algn="ctr">
              <a:defRPr sz="1800" b="0" i="1" baseline="0"/>
            </a:lvl1pPr>
          </a:lstStyle>
          <a:p>
            <a:r>
              <a:rPr lang="en-US" dirty="0"/>
              <a:t>“To quote or not to quote, that is the question... (that you have to ask yourself before using this slide.)”</a:t>
            </a:r>
          </a:p>
        </p:txBody>
      </p:sp>
      <p:sp>
        <p:nvSpPr>
          <p:cNvPr id="14" name="TextBox 13">
            <a:extLst>
              <a:ext uri="{FF2B5EF4-FFF2-40B4-BE49-F238E27FC236}">
                <a16:creationId xmlns:a16="http://schemas.microsoft.com/office/drawing/2014/main" id="{C42CFF83-744D-5648-AB41-003B1D24A601}"/>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5" name="Picture 14">
            <a:extLst>
              <a:ext uri="{FF2B5EF4-FFF2-40B4-BE49-F238E27FC236}">
                <a16:creationId xmlns:a16="http://schemas.microsoft.com/office/drawing/2014/main" id="{B69FED03-6A37-EC4D-822B-9C36AD06D1C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170934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ort Quot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405187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Marcador de texto 11"/>
          <p:cNvSpPr>
            <a:spLocks noGrp="1"/>
          </p:cNvSpPr>
          <p:nvPr>
            <p:ph type="body" sz="quarter" idx="14" hasCustomPrompt="1"/>
          </p:nvPr>
        </p:nvSpPr>
        <p:spPr>
          <a:xfrm>
            <a:off x="457202" y="4104954"/>
            <a:ext cx="8229599" cy="360640"/>
          </a:xfrm>
        </p:spPr>
        <p:txBody>
          <a:bodyPr>
            <a:noAutofit/>
          </a:bodyPr>
          <a:lstStyle>
            <a:lvl1pPr marL="0" indent="0" algn="ctr">
              <a:buNone/>
              <a:defRPr sz="1500" i="1" baseline="0"/>
            </a:lvl1pPr>
          </a:lstStyle>
          <a:p>
            <a:pPr lvl="0"/>
            <a:r>
              <a:rPr lang="en-US" dirty="0"/>
              <a:t>Someone</a:t>
            </a:r>
          </a:p>
        </p:txBody>
      </p:sp>
      <p:sp>
        <p:nvSpPr>
          <p:cNvPr id="15" name="Marcador de texto 14"/>
          <p:cNvSpPr>
            <a:spLocks noGrp="1"/>
          </p:cNvSpPr>
          <p:nvPr>
            <p:ph type="body" sz="quarter" idx="15" hasCustomPrompt="1"/>
          </p:nvPr>
        </p:nvSpPr>
        <p:spPr>
          <a:xfrm>
            <a:off x="3767844" y="535277"/>
            <a:ext cx="1622601" cy="1932383"/>
          </a:xfrm>
        </p:spPr>
        <p:txBody>
          <a:bodyPr>
            <a:noAutofit/>
          </a:bodyPr>
          <a:lstStyle>
            <a:lvl1pPr marL="0" indent="0" algn="ctr">
              <a:buNone/>
              <a:defRPr sz="13800" b="1"/>
            </a:lvl1pPr>
          </a:lstStyle>
          <a:p>
            <a:pPr lvl="0"/>
            <a:r>
              <a:rPr lang="en-US" dirty="0"/>
              <a:t>“</a:t>
            </a:r>
          </a:p>
        </p:txBody>
      </p:sp>
      <p:sp>
        <p:nvSpPr>
          <p:cNvPr id="2" name="Título 1"/>
          <p:cNvSpPr>
            <a:spLocks noGrp="1"/>
          </p:cNvSpPr>
          <p:nvPr>
            <p:ph type="title" hasCustomPrompt="1"/>
          </p:nvPr>
        </p:nvSpPr>
        <p:spPr>
          <a:xfrm>
            <a:off x="457200" y="1634731"/>
            <a:ext cx="8229600" cy="2259937"/>
          </a:xfrm>
        </p:spPr>
        <p:txBody>
          <a:bodyPr anchor="t"/>
          <a:lstStyle>
            <a:lvl1pPr algn="ctr">
              <a:defRPr sz="2800" baseline="0"/>
            </a:lvl1pPr>
          </a:lstStyle>
          <a:p>
            <a:r>
              <a:rPr lang="en-US" dirty="0"/>
              <a:t>This slide is ideal for short quotes, where a couple of text lines is enough.</a:t>
            </a:r>
          </a:p>
        </p:txBody>
      </p:sp>
      <p:sp>
        <p:nvSpPr>
          <p:cNvPr id="12" name="TextBox 11">
            <a:extLst>
              <a:ext uri="{FF2B5EF4-FFF2-40B4-BE49-F238E27FC236}">
                <a16:creationId xmlns:a16="http://schemas.microsoft.com/office/drawing/2014/main" id="{1BF2D2FD-A774-764D-ADBE-7B6357EDDE9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3" name="Picture 12">
            <a:extLst>
              <a:ext uri="{FF2B5EF4-FFF2-40B4-BE49-F238E27FC236}">
                <a16:creationId xmlns:a16="http://schemas.microsoft.com/office/drawing/2014/main" id="{0527B893-2CC3-A443-9AEC-DAB6CB793C9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85201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Quote">
    <p:bg>
      <p:bgPr>
        <a:blipFill>
          <a:blip r:embed="rId2" cstate="email">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457200" y="1201101"/>
            <a:ext cx="8229600" cy="1590258"/>
          </a:xfrm>
        </p:spPr>
        <p:txBody>
          <a:bodyPr anchor="b"/>
          <a:lstStyle>
            <a:lvl1pPr algn="ctr">
              <a:defRPr sz="2000" b="0" i="1" baseline="0"/>
            </a:lvl1pPr>
          </a:lstStyle>
          <a:p>
            <a:r>
              <a:rPr lang="en-US" dirty="0"/>
              <a:t>“This slide instead, is ideal for long quotes, where you need a balance between white space and more words. A paragraph of 5 or more lines of text seems the perfect fit for this kind of content. Use it wisely.”</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10" name="Marcador de texto 11"/>
          <p:cNvSpPr>
            <a:spLocks noGrp="1"/>
          </p:cNvSpPr>
          <p:nvPr>
            <p:ph type="body" sz="quarter" idx="14" hasCustomPrompt="1"/>
          </p:nvPr>
        </p:nvSpPr>
        <p:spPr>
          <a:xfrm>
            <a:off x="457202" y="3036039"/>
            <a:ext cx="8229599" cy="357395"/>
          </a:xfrm>
        </p:spPr>
        <p:txBody>
          <a:bodyPr>
            <a:noAutofit/>
          </a:bodyPr>
          <a:lstStyle>
            <a:lvl1pPr marL="0" indent="0" algn="ctr">
              <a:buNone/>
              <a:defRPr sz="1500" i="1" baseline="0"/>
            </a:lvl1pPr>
          </a:lstStyle>
          <a:p>
            <a:pPr lvl="0"/>
            <a:r>
              <a:rPr lang="en-US" dirty="0"/>
              <a:t>Someone</a:t>
            </a:r>
          </a:p>
        </p:txBody>
      </p:sp>
      <p:cxnSp>
        <p:nvCxnSpPr>
          <p:cNvPr id="11" name="Conector recto 10"/>
          <p:cNvCxnSpPr/>
          <p:nvPr userDrawn="1"/>
        </p:nvCxnSpPr>
        <p:spPr>
          <a:xfrm>
            <a:off x="4234367" y="2952065"/>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CC8869-C0C6-8349-91A7-B1DD1EA9F25D}"/>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4" name="Picture 13">
            <a:extLst>
              <a:ext uri="{FF2B5EF4-FFF2-40B4-BE49-F238E27FC236}">
                <a16:creationId xmlns:a16="http://schemas.microsoft.com/office/drawing/2014/main" id="{E8C8A4B4-69E9-854B-8DB0-45C223DFD11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3921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Object">
    <p:bg>
      <p:bgPr>
        <a:solidFill>
          <a:schemeClr val="bg1"/>
        </a:solidFill>
        <a:effectLst/>
      </p:bgPr>
    </p:bg>
    <p:spTree>
      <p:nvGrpSpPr>
        <p:cNvPr id="1" name=""/>
        <p:cNvGrpSpPr/>
        <p:nvPr/>
      </p:nvGrpSpPr>
      <p:grpSpPr>
        <a:xfrm>
          <a:off x="0" y="0"/>
          <a:ext cx="0" cy="0"/>
          <a:chOff x="0" y="0"/>
          <a:chExt cx="0" cy="0"/>
        </a:xfrm>
      </p:grpSpPr>
      <p:sp>
        <p:nvSpPr>
          <p:cNvPr id="7" name="Freeform: Shape 6"/>
          <p:cNvSpPr/>
          <p:nvPr userDrawn="1"/>
        </p:nvSpPr>
        <p:spPr>
          <a:xfrm>
            <a:off x="-92208" y="2604887"/>
            <a:ext cx="9297680" cy="2666360"/>
          </a:xfrm>
          <a:custGeom>
            <a:avLst/>
            <a:gdLst>
              <a:gd name="connsiteX0" fmla="*/ 15368 w 9297680"/>
              <a:gd name="connsiteY0" fmla="*/ 2051637 h 2666360"/>
              <a:gd name="connsiteX1" fmla="*/ 5048410 w 9297680"/>
              <a:gd name="connsiteY1" fmla="*/ 1575227 h 2666360"/>
              <a:gd name="connsiteX2" fmla="*/ 6446904 w 9297680"/>
              <a:gd name="connsiteY2" fmla="*/ 2074689 h 2666360"/>
              <a:gd name="connsiteX3" fmla="*/ 9297680 w 9297680"/>
              <a:gd name="connsiteY3" fmla="*/ 0 h 2666360"/>
              <a:gd name="connsiteX4" fmla="*/ 9282312 w 9297680"/>
              <a:gd name="connsiteY4" fmla="*/ 2666360 h 2666360"/>
              <a:gd name="connsiteX5" fmla="*/ 0 w 9297680"/>
              <a:gd name="connsiteY5" fmla="*/ 2635624 h 2666360"/>
              <a:gd name="connsiteX6" fmla="*/ 15368 w 9297680"/>
              <a:gd name="connsiteY6" fmla="*/ 2051637 h 26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97680" h="2666360">
                <a:moveTo>
                  <a:pt x="15368" y="2051637"/>
                </a:moveTo>
                <a:lnTo>
                  <a:pt x="5048410" y="1575227"/>
                </a:lnTo>
                <a:lnTo>
                  <a:pt x="6446904" y="2074689"/>
                </a:lnTo>
                <a:lnTo>
                  <a:pt x="9297680" y="0"/>
                </a:lnTo>
                <a:cubicBezTo>
                  <a:pt x="9292557" y="888787"/>
                  <a:pt x="9287435" y="1777573"/>
                  <a:pt x="9282312" y="2666360"/>
                </a:cubicBezTo>
                <a:lnTo>
                  <a:pt x="0" y="2635624"/>
                </a:lnTo>
                <a:lnTo>
                  <a:pt x="15368" y="2051637"/>
                </a:lnTo>
                <a:close/>
              </a:path>
            </a:pathLst>
          </a:cu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noProof="0" dirty="0"/>
              <a:t>Treat it like a title*</a:t>
            </a:r>
            <a:endParaRPr lang="en-US" dirty="0"/>
          </a:p>
        </p:txBody>
      </p:sp>
      <p:sp>
        <p:nvSpPr>
          <p:cNvPr id="3" name="Marcador de contenido 2"/>
          <p:cNvSpPr>
            <a:spLocks noGrp="1"/>
          </p:cNvSpPr>
          <p:nvPr>
            <p:ph idx="1" hasCustomPrompt="1"/>
          </p:nvPr>
        </p:nvSpPr>
        <p:spPr>
          <a:noFill/>
        </p:spPr>
        <p:txBody>
          <a:bodyPr/>
          <a:lstStyle>
            <a:lvl4pPr>
              <a:defRPr baseline="0"/>
            </a:lvl4pPr>
          </a:lstStyle>
          <a:p>
            <a:pPr lvl="0"/>
            <a:r>
              <a:rPr lang="en-US" noProof="0" dirty="0"/>
              <a:t>Keep it simple</a:t>
            </a:r>
          </a:p>
          <a:p>
            <a:pPr lvl="1"/>
            <a:r>
              <a:rPr lang="en-US" noProof="0" dirty="0"/>
              <a:t>Don’t overuse these bullets!</a:t>
            </a:r>
          </a:p>
          <a:p>
            <a:pPr lvl="2"/>
            <a:r>
              <a:rPr lang="en-US" noProof="0" dirty="0"/>
              <a:t>We strongly recommend not to use these ones</a:t>
            </a:r>
          </a:p>
          <a:p>
            <a:pPr lvl="3"/>
            <a:r>
              <a:rPr lang="en-US" noProof="0" dirty="0"/>
              <a:t>Your audience won’t read these ones</a:t>
            </a:r>
          </a:p>
          <a:p>
            <a:pPr lvl="4"/>
            <a:r>
              <a:rPr lang="en-US" noProof="0" dirty="0"/>
              <a:t>Forget about it!</a:t>
            </a:r>
          </a:p>
        </p:txBody>
      </p:sp>
      <p:sp>
        <p:nvSpPr>
          <p:cNvPr id="4" name="Marcador de fecha 3"/>
          <p:cNvSpPr>
            <a:spLocks noGrp="1"/>
          </p:cNvSpPr>
          <p:nvPr>
            <p:ph type="dt" sz="half" idx="10"/>
          </p:nvPr>
        </p:nvSpPr>
        <p:spPr/>
        <p:txBody>
          <a:bodyPr/>
          <a:lstStyle/>
          <a:p>
            <a:fld id="{A5068A67-95CD-0E47-9515-8ED005D9E9DE}" type="datetime1">
              <a:rPr lang="es-BO" smtClean="0"/>
              <a:t>20/6/2019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sp>
        <p:nvSpPr>
          <p:cNvPr id="8" name="TextBox 7">
            <a:extLst>
              <a:ext uri="{FF2B5EF4-FFF2-40B4-BE49-F238E27FC236}">
                <a16:creationId xmlns:a16="http://schemas.microsoft.com/office/drawing/2014/main" id="{CB951279-1571-5C4B-8FB5-41294B2685B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9" name="Picture 8">
            <a:extLst>
              <a:ext uri="{FF2B5EF4-FFF2-40B4-BE49-F238E27FC236}">
                <a16:creationId xmlns:a16="http://schemas.microsoft.com/office/drawing/2014/main" id="{E5ED0B4F-6DD4-BF4F-BB3C-934EEEDD320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822674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ctangle 6"/>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Parallelogram 5"/>
          <p:cNvSpPr/>
          <p:nvPr userDrawn="1"/>
        </p:nvSpPr>
        <p:spPr>
          <a:xfrm>
            <a:off x="4971568" y="0"/>
            <a:ext cx="4287691" cy="3158138"/>
          </a:xfrm>
          <a:prstGeom prst="parallelogram">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Agenda</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15" name="Marcador de posición de imagen 6"/>
          <p:cNvSpPr>
            <a:spLocks noGrp="1"/>
          </p:cNvSpPr>
          <p:nvPr>
            <p:ph type="pic" sz="quarter" idx="13" hasCustomPrompt="1"/>
          </p:nvPr>
        </p:nvSpPr>
        <p:spPr>
          <a:xfrm>
            <a:off x="458478" y="2607134"/>
            <a:ext cx="1440000" cy="1410862"/>
          </a:xfrm>
        </p:spPr>
        <p:txBody>
          <a:bodyPr>
            <a:normAutofit/>
          </a:bodyPr>
          <a:lstStyle>
            <a:lvl1pPr marL="0" indent="0" algn="ctr">
              <a:buNone/>
              <a:defRPr sz="1100" baseline="0"/>
            </a:lvl1pPr>
          </a:lstStyle>
          <a:p>
            <a:r>
              <a:rPr lang="en-US" dirty="0"/>
              <a:t>An image, an icon, a photo, etc.</a:t>
            </a:r>
          </a:p>
        </p:txBody>
      </p:sp>
      <p:sp>
        <p:nvSpPr>
          <p:cNvPr id="16" name="Marcador de texto 11"/>
          <p:cNvSpPr>
            <a:spLocks noGrp="1"/>
          </p:cNvSpPr>
          <p:nvPr>
            <p:ph type="body" sz="quarter" idx="14" hasCustomPrompt="1"/>
          </p:nvPr>
        </p:nvSpPr>
        <p:spPr>
          <a:xfrm>
            <a:off x="2157757" y="2232219"/>
            <a:ext cx="1442557" cy="362093"/>
          </a:xfrm>
        </p:spPr>
        <p:txBody>
          <a:bodyPr anchor="t">
            <a:noAutofit/>
          </a:bodyPr>
          <a:lstStyle>
            <a:lvl1pPr marL="0" indent="0" algn="l">
              <a:buNone/>
              <a:defRPr sz="1600" b="1" i="0" baseline="0"/>
            </a:lvl1pPr>
          </a:lstStyle>
          <a:p>
            <a:pPr lvl="0"/>
            <a:r>
              <a:rPr lang="en-US" dirty="0"/>
              <a:t>Activity #2</a:t>
            </a:r>
          </a:p>
        </p:txBody>
      </p:sp>
      <p:sp>
        <p:nvSpPr>
          <p:cNvPr id="17" name="Marcador de texto 11"/>
          <p:cNvSpPr>
            <a:spLocks noGrp="1"/>
          </p:cNvSpPr>
          <p:nvPr>
            <p:ph type="body" sz="quarter" idx="15" hasCustomPrompt="1"/>
          </p:nvPr>
        </p:nvSpPr>
        <p:spPr>
          <a:xfrm>
            <a:off x="457201" y="2232219"/>
            <a:ext cx="1442557" cy="362093"/>
          </a:xfrm>
        </p:spPr>
        <p:txBody>
          <a:bodyPr anchor="t">
            <a:noAutofit/>
          </a:bodyPr>
          <a:lstStyle>
            <a:lvl1pPr marL="0" indent="0" algn="l">
              <a:buNone/>
              <a:defRPr sz="1600" b="1" i="0" baseline="0"/>
            </a:lvl1pPr>
          </a:lstStyle>
          <a:p>
            <a:pPr lvl="0"/>
            <a:r>
              <a:rPr lang="en-US" dirty="0"/>
              <a:t>Activity #1</a:t>
            </a:r>
          </a:p>
        </p:txBody>
      </p:sp>
      <p:sp>
        <p:nvSpPr>
          <p:cNvPr id="18" name="Marcador de texto 11"/>
          <p:cNvSpPr>
            <a:spLocks noGrp="1"/>
          </p:cNvSpPr>
          <p:nvPr>
            <p:ph type="body" sz="quarter" idx="16" hasCustomPrompt="1"/>
          </p:nvPr>
        </p:nvSpPr>
        <p:spPr>
          <a:xfrm>
            <a:off x="3850723" y="2232219"/>
            <a:ext cx="1442557" cy="362093"/>
          </a:xfrm>
        </p:spPr>
        <p:txBody>
          <a:bodyPr anchor="t">
            <a:noAutofit/>
          </a:bodyPr>
          <a:lstStyle>
            <a:lvl1pPr marL="0" indent="0" algn="l">
              <a:buNone/>
              <a:defRPr sz="1600" b="1" i="0" baseline="0"/>
            </a:lvl1pPr>
          </a:lstStyle>
          <a:p>
            <a:pPr lvl="0"/>
            <a:r>
              <a:rPr lang="en-US" dirty="0"/>
              <a:t>Activity #3</a:t>
            </a:r>
          </a:p>
        </p:txBody>
      </p:sp>
      <p:sp>
        <p:nvSpPr>
          <p:cNvPr id="19" name="Marcador de texto 11"/>
          <p:cNvSpPr>
            <a:spLocks noGrp="1"/>
          </p:cNvSpPr>
          <p:nvPr>
            <p:ph type="body" sz="quarter" idx="17" hasCustomPrompt="1"/>
          </p:nvPr>
        </p:nvSpPr>
        <p:spPr>
          <a:xfrm>
            <a:off x="5543008" y="2232219"/>
            <a:ext cx="1442557" cy="362093"/>
          </a:xfrm>
        </p:spPr>
        <p:txBody>
          <a:bodyPr anchor="t">
            <a:noAutofit/>
          </a:bodyPr>
          <a:lstStyle>
            <a:lvl1pPr marL="0" indent="0" algn="l">
              <a:buNone/>
              <a:defRPr sz="1600" b="1" i="0" baseline="0"/>
            </a:lvl1pPr>
          </a:lstStyle>
          <a:p>
            <a:pPr lvl="0"/>
            <a:r>
              <a:rPr lang="en-US" dirty="0"/>
              <a:t>Activity #4</a:t>
            </a:r>
          </a:p>
        </p:txBody>
      </p:sp>
      <p:sp>
        <p:nvSpPr>
          <p:cNvPr id="20" name="Marcador de texto 11"/>
          <p:cNvSpPr>
            <a:spLocks noGrp="1"/>
          </p:cNvSpPr>
          <p:nvPr>
            <p:ph type="body" sz="quarter" idx="18" hasCustomPrompt="1"/>
          </p:nvPr>
        </p:nvSpPr>
        <p:spPr>
          <a:xfrm>
            <a:off x="7244244" y="2232219"/>
            <a:ext cx="1442557" cy="362093"/>
          </a:xfrm>
        </p:spPr>
        <p:txBody>
          <a:bodyPr anchor="t">
            <a:noAutofit/>
          </a:bodyPr>
          <a:lstStyle>
            <a:lvl1pPr marL="0" indent="0" algn="l">
              <a:buNone/>
              <a:defRPr sz="1600" b="1" i="0" baseline="0"/>
            </a:lvl1pPr>
          </a:lstStyle>
          <a:p>
            <a:pPr lvl="0"/>
            <a:r>
              <a:rPr lang="en-US" dirty="0"/>
              <a:t>Activity #5</a:t>
            </a:r>
          </a:p>
        </p:txBody>
      </p:sp>
      <p:sp>
        <p:nvSpPr>
          <p:cNvPr id="21" name="Marcador de texto 11"/>
          <p:cNvSpPr>
            <a:spLocks noGrp="1"/>
          </p:cNvSpPr>
          <p:nvPr>
            <p:ph type="body" sz="quarter" idx="19" hasCustomPrompt="1"/>
          </p:nvPr>
        </p:nvSpPr>
        <p:spPr>
          <a:xfrm>
            <a:off x="2157757" y="1978288"/>
            <a:ext cx="1442557" cy="250826"/>
          </a:xfrm>
        </p:spPr>
        <p:txBody>
          <a:bodyPr anchor="b">
            <a:noAutofit/>
          </a:bodyPr>
          <a:lstStyle>
            <a:lvl1pPr marL="0" indent="0" algn="l">
              <a:buNone/>
              <a:defRPr sz="1200" b="1" i="0" baseline="0"/>
            </a:lvl1pPr>
          </a:lstStyle>
          <a:p>
            <a:pPr lvl="0"/>
            <a:r>
              <a:rPr lang="en-US" dirty="0"/>
              <a:t>2</a:t>
            </a:r>
          </a:p>
        </p:txBody>
      </p:sp>
      <p:sp>
        <p:nvSpPr>
          <p:cNvPr id="22" name="Marcador de texto 11"/>
          <p:cNvSpPr>
            <a:spLocks noGrp="1"/>
          </p:cNvSpPr>
          <p:nvPr>
            <p:ph type="body" sz="quarter" idx="20" hasCustomPrompt="1"/>
          </p:nvPr>
        </p:nvSpPr>
        <p:spPr>
          <a:xfrm>
            <a:off x="457201" y="1978288"/>
            <a:ext cx="1442557" cy="250826"/>
          </a:xfrm>
        </p:spPr>
        <p:txBody>
          <a:bodyPr anchor="b">
            <a:noAutofit/>
          </a:bodyPr>
          <a:lstStyle>
            <a:lvl1pPr marL="0" indent="0" algn="l">
              <a:buNone/>
              <a:defRPr sz="1200" b="1" i="0" baseline="0"/>
            </a:lvl1pPr>
          </a:lstStyle>
          <a:p>
            <a:pPr lvl="0"/>
            <a:r>
              <a:rPr lang="en-US" dirty="0"/>
              <a:t>1</a:t>
            </a:r>
          </a:p>
        </p:txBody>
      </p:sp>
      <p:sp>
        <p:nvSpPr>
          <p:cNvPr id="23" name="Marcador de texto 11"/>
          <p:cNvSpPr>
            <a:spLocks noGrp="1"/>
          </p:cNvSpPr>
          <p:nvPr>
            <p:ph type="body" sz="quarter" idx="21" hasCustomPrompt="1"/>
          </p:nvPr>
        </p:nvSpPr>
        <p:spPr>
          <a:xfrm>
            <a:off x="3850723" y="1978288"/>
            <a:ext cx="1442557" cy="250826"/>
          </a:xfrm>
        </p:spPr>
        <p:txBody>
          <a:bodyPr anchor="b">
            <a:noAutofit/>
          </a:bodyPr>
          <a:lstStyle>
            <a:lvl1pPr marL="0" indent="0" algn="l">
              <a:buNone/>
              <a:defRPr sz="1200" b="1" i="0" baseline="0"/>
            </a:lvl1pPr>
          </a:lstStyle>
          <a:p>
            <a:pPr lvl="0"/>
            <a:r>
              <a:rPr lang="en-US" dirty="0"/>
              <a:t>3</a:t>
            </a:r>
          </a:p>
        </p:txBody>
      </p:sp>
      <p:sp>
        <p:nvSpPr>
          <p:cNvPr id="24" name="Marcador de texto 11"/>
          <p:cNvSpPr>
            <a:spLocks noGrp="1"/>
          </p:cNvSpPr>
          <p:nvPr>
            <p:ph type="body" sz="quarter" idx="22" hasCustomPrompt="1"/>
          </p:nvPr>
        </p:nvSpPr>
        <p:spPr>
          <a:xfrm>
            <a:off x="5543008" y="1978288"/>
            <a:ext cx="1442557" cy="250826"/>
          </a:xfrm>
        </p:spPr>
        <p:txBody>
          <a:bodyPr anchor="b">
            <a:noAutofit/>
          </a:bodyPr>
          <a:lstStyle>
            <a:lvl1pPr marL="0" indent="0" algn="l">
              <a:buNone/>
              <a:defRPr sz="1200" b="1" i="0" baseline="0"/>
            </a:lvl1pPr>
          </a:lstStyle>
          <a:p>
            <a:pPr lvl="0"/>
            <a:r>
              <a:rPr lang="en-US" dirty="0"/>
              <a:t>4</a:t>
            </a:r>
          </a:p>
        </p:txBody>
      </p:sp>
      <p:sp>
        <p:nvSpPr>
          <p:cNvPr id="25" name="Marcador de texto 11"/>
          <p:cNvSpPr>
            <a:spLocks noGrp="1"/>
          </p:cNvSpPr>
          <p:nvPr>
            <p:ph type="body" sz="quarter" idx="23" hasCustomPrompt="1"/>
          </p:nvPr>
        </p:nvSpPr>
        <p:spPr>
          <a:xfrm>
            <a:off x="7244244" y="1978288"/>
            <a:ext cx="1442557" cy="250826"/>
          </a:xfrm>
        </p:spPr>
        <p:txBody>
          <a:bodyPr anchor="b">
            <a:noAutofit/>
          </a:bodyPr>
          <a:lstStyle>
            <a:lvl1pPr marL="0" indent="0" algn="l">
              <a:buNone/>
              <a:defRPr sz="1200" b="1" i="0" baseline="0"/>
            </a:lvl1pPr>
          </a:lstStyle>
          <a:p>
            <a:pPr lvl="0"/>
            <a:r>
              <a:rPr lang="en-US" dirty="0"/>
              <a:t>5</a:t>
            </a:r>
          </a:p>
        </p:txBody>
      </p:sp>
      <p:cxnSp>
        <p:nvCxnSpPr>
          <p:cNvPr id="26" name="Conector recto 25"/>
          <p:cNvCxnSpPr/>
          <p:nvPr userDrawn="1"/>
        </p:nvCxnSpPr>
        <p:spPr>
          <a:xfrm>
            <a:off x="457201"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Conector recto 26"/>
          <p:cNvCxnSpPr/>
          <p:nvPr userDrawn="1"/>
        </p:nvCxnSpPr>
        <p:spPr>
          <a:xfrm>
            <a:off x="2157757"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Conector recto 27"/>
          <p:cNvCxnSpPr/>
          <p:nvPr userDrawn="1"/>
        </p:nvCxnSpPr>
        <p:spPr>
          <a:xfrm>
            <a:off x="3850723"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Conector recto 28"/>
          <p:cNvCxnSpPr/>
          <p:nvPr userDrawn="1"/>
        </p:nvCxnSpPr>
        <p:spPr>
          <a:xfrm>
            <a:off x="5543008"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Conector recto 29"/>
          <p:cNvCxnSpPr/>
          <p:nvPr userDrawn="1"/>
        </p:nvCxnSpPr>
        <p:spPr>
          <a:xfrm>
            <a:off x="7244244"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Marcador de posición de imagen 6"/>
          <p:cNvSpPr>
            <a:spLocks noGrp="1"/>
          </p:cNvSpPr>
          <p:nvPr>
            <p:ph type="pic" sz="quarter" idx="24" hasCustomPrompt="1"/>
          </p:nvPr>
        </p:nvSpPr>
        <p:spPr>
          <a:xfrm>
            <a:off x="2159034" y="2607134"/>
            <a:ext cx="1440000" cy="1410862"/>
          </a:xfrm>
        </p:spPr>
        <p:txBody>
          <a:bodyPr>
            <a:normAutofit/>
          </a:bodyPr>
          <a:lstStyle>
            <a:lvl1pPr marL="0" indent="0" algn="ctr">
              <a:buNone/>
              <a:defRPr sz="1100" baseline="0"/>
            </a:lvl1pPr>
          </a:lstStyle>
          <a:p>
            <a:r>
              <a:rPr lang="en-US" dirty="0"/>
              <a:t>An image, an icon, a photo, etc.</a:t>
            </a:r>
          </a:p>
        </p:txBody>
      </p:sp>
      <p:sp>
        <p:nvSpPr>
          <p:cNvPr id="32" name="Marcador de posición de imagen 6"/>
          <p:cNvSpPr>
            <a:spLocks noGrp="1"/>
          </p:cNvSpPr>
          <p:nvPr>
            <p:ph type="pic" sz="quarter" idx="25" hasCustomPrompt="1"/>
          </p:nvPr>
        </p:nvSpPr>
        <p:spPr>
          <a:xfrm>
            <a:off x="3852000" y="2607134"/>
            <a:ext cx="1440000" cy="1410862"/>
          </a:xfrm>
        </p:spPr>
        <p:txBody>
          <a:bodyPr>
            <a:normAutofit/>
          </a:bodyPr>
          <a:lstStyle>
            <a:lvl1pPr marL="0" indent="0" algn="ctr">
              <a:buNone/>
              <a:defRPr sz="1100" baseline="0"/>
            </a:lvl1pPr>
          </a:lstStyle>
          <a:p>
            <a:r>
              <a:rPr lang="en-US" dirty="0"/>
              <a:t>An image, an icon, a photo, etc.</a:t>
            </a:r>
          </a:p>
        </p:txBody>
      </p:sp>
      <p:sp>
        <p:nvSpPr>
          <p:cNvPr id="33" name="Marcador de posición de imagen 6"/>
          <p:cNvSpPr>
            <a:spLocks noGrp="1"/>
          </p:cNvSpPr>
          <p:nvPr>
            <p:ph type="pic" sz="quarter" idx="26" hasCustomPrompt="1"/>
          </p:nvPr>
        </p:nvSpPr>
        <p:spPr>
          <a:xfrm>
            <a:off x="5544285" y="2607134"/>
            <a:ext cx="1440000" cy="1410862"/>
          </a:xfrm>
        </p:spPr>
        <p:txBody>
          <a:bodyPr>
            <a:normAutofit/>
          </a:bodyPr>
          <a:lstStyle>
            <a:lvl1pPr marL="0" indent="0" algn="ctr">
              <a:buNone/>
              <a:defRPr sz="1100" baseline="0"/>
            </a:lvl1pPr>
          </a:lstStyle>
          <a:p>
            <a:r>
              <a:rPr lang="en-US" dirty="0"/>
              <a:t>An image, an icon, a photo, etc.</a:t>
            </a:r>
          </a:p>
        </p:txBody>
      </p:sp>
      <p:sp>
        <p:nvSpPr>
          <p:cNvPr id="34" name="Marcador de posición de imagen 6"/>
          <p:cNvSpPr>
            <a:spLocks noGrp="1"/>
          </p:cNvSpPr>
          <p:nvPr>
            <p:ph type="pic" sz="quarter" idx="27" hasCustomPrompt="1"/>
          </p:nvPr>
        </p:nvSpPr>
        <p:spPr>
          <a:xfrm>
            <a:off x="7245521" y="2607134"/>
            <a:ext cx="1440000" cy="1410862"/>
          </a:xfrm>
        </p:spPr>
        <p:txBody>
          <a:bodyPr>
            <a:normAutofit/>
          </a:bodyPr>
          <a:lstStyle>
            <a:lvl1pPr marL="0" indent="0" algn="ctr">
              <a:buNone/>
              <a:defRPr sz="1100" baseline="0"/>
            </a:lvl1pPr>
          </a:lstStyle>
          <a:p>
            <a:r>
              <a:rPr lang="en-US" dirty="0"/>
              <a:t>An image, an icon, a photo, etc.</a:t>
            </a:r>
          </a:p>
        </p:txBody>
      </p:sp>
      <p:sp>
        <p:nvSpPr>
          <p:cNvPr id="35" name="TextBox 34">
            <a:extLst>
              <a:ext uri="{FF2B5EF4-FFF2-40B4-BE49-F238E27FC236}">
                <a16:creationId xmlns:a16="http://schemas.microsoft.com/office/drawing/2014/main" id="{FF885EC0-29DD-7D40-8B31-4A1EE8C11CC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6" name="Picture 35">
            <a:extLst>
              <a:ext uri="{FF2B5EF4-FFF2-40B4-BE49-F238E27FC236}">
                <a16:creationId xmlns:a16="http://schemas.microsoft.com/office/drawing/2014/main" id="{0A780F01-902B-ED48-B80E-67BBFFD4EFD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2674378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0" name="Rectangle 29"/>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Parallelogram 30"/>
          <p:cNvSpPr/>
          <p:nvPr userDrawn="1"/>
        </p:nvSpPr>
        <p:spPr>
          <a:xfrm>
            <a:off x="4971568" y="0"/>
            <a:ext cx="4287691" cy="3158138"/>
          </a:xfrm>
          <a:prstGeom prst="parallelogram">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Agenda</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texto 11"/>
          <p:cNvSpPr>
            <a:spLocks noGrp="1"/>
          </p:cNvSpPr>
          <p:nvPr>
            <p:ph type="body" sz="quarter" idx="14" hasCustomPrompt="1"/>
          </p:nvPr>
        </p:nvSpPr>
        <p:spPr>
          <a:xfrm>
            <a:off x="2153962" y="2232219"/>
            <a:ext cx="1442557" cy="362093"/>
          </a:xfrm>
        </p:spPr>
        <p:txBody>
          <a:bodyPr anchor="t">
            <a:noAutofit/>
          </a:bodyPr>
          <a:lstStyle>
            <a:lvl1pPr marL="0" indent="0" algn="l">
              <a:buNone/>
              <a:defRPr sz="1600" b="1" i="0" baseline="0"/>
            </a:lvl1pPr>
          </a:lstStyle>
          <a:p>
            <a:pPr lvl="0"/>
            <a:r>
              <a:rPr lang="en-US" dirty="0"/>
              <a:t>Activity #2</a:t>
            </a:r>
          </a:p>
        </p:txBody>
      </p:sp>
      <p:sp>
        <p:nvSpPr>
          <p:cNvPr id="11" name="Marcador de texto 11"/>
          <p:cNvSpPr>
            <a:spLocks noGrp="1"/>
          </p:cNvSpPr>
          <p:nvPr>
            <p:ph type="body" sz="quarter" idx="15" hasCustomPrompt="1"/>
          </p:nvPr>
        </p:nvSpPr>
        <p:spPr>
          <a:xfrm>
            <a:off x="457201" y="2232219"/>
            <a:ext cx="1442557" cy="362093"/>
          </a:xfrm>
        </p:spPr>
        <p:txBody>
          <a:bodyPr anchor="t">
            <a:noAutofit/>
          </a:bodyPr>
          <a:lstStyle>
            <a:lvl1pPr marL="0" indent="0" algn="l">
              <a:buNone/>
              <a:defRPr sz="1600" b="1" i="0" baseline="0"/>
            </a:lvl1pPr>
          </a:lstStyle>
          <a:p>
            <a:pPr lvl="0"/>
            <a:r>
              <a:rPr lang="en-US" dirty="0"/>
              <a:t>Activity #1</a:t>
            </a:r>
          </a:p>
        </p:txBody>
      </p:sp>
      <p:sp>
        <p:nvSpPr>
          <p:cNvPr id="12" name="Marcador de texto 11"/>
          <p:cNvSpPr>
            <a:spLocks noGrp="1"/>
          </p:cNvSpPr>
          <p:nvPr>
            <p:ph type="body" sz="quarter" idx="16" hasCustomPrompt="1"/>
          </p:nvPr>
        </p:nvSpPr>
        <p:spPr>
          <a:xfrm>
            <a:off x="3850723" y="2232219"/>
            <a:ext cx="1442557" cy="362093"/>
          </a:xfrm>
        </p:spPr>
        <p:txBody>
          <a:bodyPr anchor="t">
            <a:noAutofit/>
          </a:bodyPr>
          <a:lstStyle>
            <a:lvl1pPr marL="0" indent="0" algn="l">
              <a:buNone/>
              <a:defRPr sz="1600" b="1" i="0" baseline="0"/>
            </a:lvl1pPr>
          </a:lstStyle>
          <a:p>
            <a:pPr lvl="0"/>
            <a:r>
              <a:rPr lang="en-US" dirty="0"/>
              <a:t>Activity #3</a:t>
            </a:r>
          </a:p>
        </p:txBody>
      </p:sp>
      <p:sp>
        <p:nvSpPr>
          <p:cNvPr id="13" name="Marcador de texto 11"/>
          <p:cNvSpPr>
            <a:spLocks noGrp="1"/>
          </p:cNvSpPr>
          <p:nvPr>
            <p:ph type="body" sz="quarter" idx="17" hasCustomPrompt="1"/>
          </p:nvPr>
        </p:nvSpPr>
        <p:spPr>
          <a:xfrm>
            <a:off x="5547484" y="2232219"/>
            <a:ext cx="1442557" cy="362093"/>
          </a:xfrm>
        </p:spPr>
        <p:txBody>
          <a:bodyPr anchor="t">
            <a:noAutofit/>
          </a:bodyPr>
          <a:lstStyle>
            <a:lvl1pPr marL="0" indent="0" algn="l">
              <a:buNone/>
              <a:defRPr sz="1600" b="1" i="0" baseline="0"/>
            </a:lvl1pPr>
          </a:lstStyle>
          <a:p>
            <a:pPr lvl="0"/>
            <a:r>
              <a:rPr lang="en-US" dirty="0"/>
              <a:t>Activity #4</a:t>
            </a:r>
          </a:p>
        </p:txBody>
      </p:sp>
      <p:sp>
        <p:nvSpPr>
          <p:cNvPr id="14" name="Marcador de texto 11"/>
          <p:cNvSpPr>
            <a:spLocks noGrp="1"/>
          </p:cNvSpPr>
          <p:nvPr>
            <p:ph type="body" sz="quarter" idx="18" hasCustomPrompt="1"/>
          </p:nvPr>
        </p:nvSpPr>
        <p:spPr>
          <a:xfrm>
            <a:off x="7244244" y="2232219"/>
            <a:ext cx="1442557" cy="362093"/>
          </a:xfrm>
        </p:spPr>
        <p:txBody>
          <a:bodyPr anchor="t">
            <a:noAutofit/>
          </a:bodyPr>
          <a:lstStyle>
            <a:lvl1pPr marL="0" indent="0" algn="l">
              <a:buNone/>
              <a:defRPr sz="1600" b="1" i="0" baseline="0"/>
            </a:lvl1pPr>
          </a:lstStyle>
          <a:p>
            <a:pPr lvl="0"/>
            <a:r>
              <a:rPr lang="en-US" dirty="0"/>
              <a:t>Activity #5</a:t>
            </a:r>
          </a:p>
        </p:txBody>
      </p:sp>
      <p:sp>
        <p:nvSpPr>
          <p:cNvPr id="15" name="Marcador de texto 11"/>
          <p:cNvSpPr>
            <a:spLocks noGrp="1"/>
          </p:cNvSpPr>
          <p:nvPr>
            <p:ph type="body" sz="quarter" idx="19" hasCustomPrompt="1"/>
          </p:nvPr>
        </p:nvSpPr>
        <p:spPr>
          <a:xfrm>
            <a:off x="2153962" y="1978288"/>
            <a:ext cx="1442557" cy="250826"/>
          </a:xfrm>
        </p:spPr>
        <p:txBody>
          <a:bodyPr anchor="b">
            <a:noAutofit/>
          </a:bodyPr>
          <a:lstStyle>
            <a:lvl1pPr marL="0" indent="0" algn="l">
              <a:buNone/>
              <a:defRPr sz="1200" b="1" i="0" baseline="0"/>
            </a:lvl1pPr>
          </a:lstStyle>
          <a:p>
            <a:pPr lvl="0"/>
            <a:r>
              <a:rPr lang="en-US" dirty="0"/>
              <a:t>2</a:t>
            </a:r>
          </a:p>
        </p:txBody>
      </p:sp>
      <p:sp>
        <p:nvSpPr>
          <p:cNvPr id="16" name="Marcador de texto 11"/>
          <p:cNvSpPr>
            <a:spLocks noGrp="1"/>
          </p:cNvSpPr>
          <p:nvPr>
            <p:ph type="body" sz="quarter" idx="20" hasCustomPrompt="1"/>
          </p:nvPr>
        </p:nvSpPr>
        <p:spPr>
          <a:xfrm>
            <a:off x="457201" y="1978288"/>
            <a:ext cx="1442557" cy="250826"/>
          </a:xfrm>
        </p:spPr>
        <p:txBody>
          <a:bodyPr anchor="b">
            <a:noAutofit/>
          </a:bodyPr>
          <a:lstStyle>
            <a:lvl1pPr marL="0" indent="0" algn="l">
              <a:buNone/>
              <a:defRPr sz="1200" b="1" i="0" baseline="0"/>
            </a:lvl1pPr>
          </a:lstStyle>
          <a:p>
            <a:pPr lvl="0"/>
            <a:r>
              <a:rPr lang="en-US" dirty="0"/>
              <a:t>1</a:t>
            </a:r>
          </a:p>
        </p:txBody>
      </p:sp>
      <p:sp>
        <p:nvSpPr>
          <p:cNvPr id="17" name="Marcador de texto 11"/>
          <p:cNvSpPr>
            <a:spLocks noGrp="1"/>
          </p:cNvSpPr>
          <p:nvPr>
            <p:ph type="body" sz="quarter" idx="21" hasCustomPrompt="1"/>
          </p:nvPr>
        </p:nvSpPr>
        <p:spPr>
          <a:xfrm>
            <a:off x="3850723" y="1978288"/>
            <a:ext cx="1442557" cy="250826"/>
          </a:xfrm>
        </p:spPr>
        <p:txBody>
          <a:bodyPr anchor="b">
            <a:noAutofit/>
          </a:bodyPr>
          <a:lstStyle>
            <a:lvl1pPr marL="0" indent="0" algn="l">
              <a:buNone/>
              <a:defRPr sz="1200" b="1" i="0" baseline="0"/>
            </a:lvl1pPr>
          </a:lstStyle>
          <a:p>
            <a:pPr lvl="0"/>
            <a:r>
              <a:rPr lang="en-US" dirty="0"/>
              <a:t>3</a:t>
            </a:r>
          </a:p>
        </p:txBody>
      </p:sp>
      <p:sp>
        <p:nvSpPr>
          <p:cNvPr id="18" name="Marcador de texto 11"/>
          <p:cNvSpPr>
            <a:spLocks noGrp="1"/>
          </p:cNvSpPr>
          <p:nvPr>
            <p:ph type="body" sz="quarter" idx="22" hasCustomPrompt="1"/>
          </p:nvPr>
        </p:nvSpPr>
        <p:spPr>
          <a:xfrm>
            <a:off x="5547484" y="1978288"/>
            <a:ext cx="1442557" cy="250826"/>
          </a:xfrm>
        </p:spPr>
        <p:txBody>
          <a:bodyPr anchor="b">
            <a:noAutofit/>
          </a:bodyPr>
          <a:lstStyle>
            <a:lvl1pPr marL="0" indent="0" algn="l">
              <a:buNone/>
              <a:defRPr sz="1200" b="1" i="0" baseline="0"/>
            </a:lvl1pPr>
          </a:lstStyle>
          <a:p>
            <a:pPr lvl="0"/>
            <a:r>
              <a:rPr lang="en-US" dirty="0"/>
              <a:t>4</a:t>
            </a:r>
          </a:p>
        </p:txBody>
      </p:sp>
      <p:sp>
        <p:nvSpPr>
          <p:cNvPr id="19" name="Marcador de texto 11"/>
          <p:cNvSpPr>
            <a:spLocks noGrp="1"/>
          </p:cNvSpPr>
          <p:nvPr>
            <p:ph type="body" sz="quarter" idx="23" hasCustomPrompt="1"/>
          </p:nvPr>
        </p:nvSpPr>
        <p:spPr>
          <a:xfrm>
            <a:off x="7244244" y="1978288"/>
            <a:ext cx="1442557" cy="250826"/>
          </a:xfrm>
        </p:spPr>
        <p:txBody>
          <a:bodyPr anchor="b">
            <a:noAutofit/>
          </a:bodyPr>
          <a:lstStyle>
            <a:lvl1pPr marL="0" indent="0" algn="l">
              <a:buNone/>
              <a:defRPr sz="1200" b="1" i="0" baseline="0"/>
            </a:lvl1pPr>
          </a:lstStyle>
          <a:p>
            <a:pPr lvl="0"/>
            <a:r>
              <a:rPr lang="en-US" dirty="0"/>
              <a:t>5</a:t>
            </a:r>
          </a:p>
        </p:txBody>
      </p:sp>
      <p:cxnSp>
        <p:nvCxnSpPr>
          <p:cNvPr id="20" name="Conector recto 19"/>
          <p:cNvCxnSpPr/>
          <p:nvPr userDrawn="1"/>
        </p:nvCxnSpPr>
        <p:spPr>
          <a:xfrm>
            <a:off x="457201"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Conector recto 20"/>
          <p:cNvCxnSpPr/>
          <p:nvPr userDrawn="1"/>
        </p:nvCxnSpPr>
        <p:spPr>
          <a:xfrm>
            <a:off x="215396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Conector recto 21"/>
          <p:cNvCxnSpPr/>
          <p:nvPr userDrawn="1"/>
        </p:nvCxnSpPr>
        <p:spPr>
          <a:xfrm>
            <a:off x="385072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Conector recto 22"/>
          <p:cNvCxnSpPr/>
          <p:nvPr userDrawn="1"/>
        </p:nvCxnSpPr>
        <p:spPr>
          <a:xfrm>
            <a:off x="5538532"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Conector recto 23"/>
          <p:cNvCxnSpPr/>
          <p:nvPr userDrawn="1"/>
        </p:nvCxnSpPr>
        <p:spPr>
          <a:xfrm>
            <a:off x="7244244" y="2232219"/>
            <a:ext cx="1442557"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4" hasCustomPrompt="1"/>
          </p:nvPr>
        </p:nvSpPr>
        <p:spPr>
          <a:xfrm>
            <a:off x="2153962"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6" name="Marcador de texto 11"/>
          <p:cNvSpPr>
            <a:spLocks noGrp="1"/>
          </p:cNvSpPr>
          <p:nvPr>
            <p:ph type="body" sz="quarter" idx="25" hasCustomPrompt="1"/>
          </p:nvPr>
        </p:nvSpPr>
        <p:spPr>
          <a:xfrm>
            <a:off x="457201"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7" name="Marcador de texto 11"/>
          <p:cNvSpPr>
            <a:spLocks noGrp="1"/>
          </p:cNvSpPr>
          <p:nvPr>
            <p:ph type="body" sz="quarter" idx="26" hasCustomPrompt="1"/>
          </p:nvPr>
        </p:nvSpPr>
        <p:spPr>
          <a:xfrm>
            <a:off x="3850723"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8" name="Marcador de texto 11"/>
          <p:cNvSpPr>
            <a:spLocks noGrp="1"/>
          </p:cNvSpPr>
          <p:nvPr>
            <p:ph type="body" sz="quarter" idx="27" hasCustomPrompt="1"/>
          </p:nvPr>
        </p:nvSpPr>
        <p:spPr>
          <a:xfrm>
            <a:off x="5547484"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29" name="Marcador de texto 11"/>
          <p:cNvSpPr>
            <a:spLocks noGrp="1"/>
          </p:cNvSpPr>
          <p:nvPr>
            <p:ph type="body" sz="quarter" idx="28" hasCustomPrompt="1"/>
          </p:nvPr>
        </p:nvSpPr>
        <p:spPr>
          <a:xfrm>
            <a:off x="7244244" y="2562561"/>
            <a:ext cx="1442557" cy="1439648"/>
          </a:xfrm>
        </p:spPr>
        <p:txBody>
          <a:bodyPr anchor="t">
            <a:noAutofit/>
          </a:bodyPr>
          <a:lstStyle>
            <a:lvl1pPr marL="0" indent="0" algn="l">
              <a:buNone/>
              <a:defRPr sz="1400" i="0" baseline="0"/>
            </a:lvl1pPr>
          </a:lstStyle>
          <a:p>
            <a:pPr lvl="0"/>
            <a:r>
              <a:rPr lang="en-US" dirty="0"/>
              <a:t>Comments, Timeframe, Names, etc.</a:t>
            </a:r>
          </a:p>
        </p:txBody>
      </p:sp>
      <p:sp>
        <p:nvSpPr>
          <p:cNvPr id="32" name="TextBox 31">
            <a:extLst>
              <a:ext uri="{FF2B5EF4-FFF2-40B4-BE49-F238E27FC236}">
                <a16:creationId xmlns:a16="http://schemas.microsoft.com/office/drawing/2014/main" id="{C4212E4C-42D6-E546-A880-35D56E3B4B1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3AA2CB1E-219E-974C-ACC0-A5822BD8CEF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36664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9" name="Rectangle 48"/>
          <p:cNvSpPr/>
          <p:nvPr userDrawn="1"/>
        </p:nvSpPr>
        <p:spPr>
          <a:xfrm>
            <a:off x="4741049" y="564846"/>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Parallelogram 49"/>
          <p:cNvSpPr/>
          <p:nvPr userDrawn="1"/>
        </p:nvSpPr>
        <p:spPr>
          <a:xfrm>
            <a:off x="4971568" y="0"/>
            <a:ext cx="4287691" cy="3158138"/>
          </a:xfrm>
          <a:prstGeom prst="parallelogram">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Timeline</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6" name="Conector recto 5"/>
          <p:cNvCxnSpPr/>
          <p:nvPr userDrawn="1"/>
        </p:nvCxnSpPr>
        <p:spPr>
          <a:xfrm>
            <a:off x="447122" y="3015071"/>
            <a:ext cx="1403998" cy="0"/>
          </a:xfrm>
          <a:prstGeom prst="line">
            <a:avLst/>
          </a:prstGeom>
          <a:ln w="9525" cmpd="sng">
            <a:solidFill>
              <a:schemeClr val="tx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 name="Conector recto 7"/>
          <p:cNvCxnSpPr/>
          <p:nvPr userDrawn="1"/>
        </p:nvCxnSpPr>
        <p:spPr>
          <a:xfrm>
            <a:off x="1814258"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0" name="Conector recto 9"/>
          <p:cNvCxnSpPr/>
          <p:nvPr userDrawn="1"/>
        </p:nvCxnSpPr>
        <p:spPr>
          <a:xfrm>
            <a:off x="3181394"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1" name="Conector recto 10"/>
          <p:cNvCxnSpPr/>
          <p:nvPr userDrawn="1"/>
        </p:nvCxnSpPr>
        <p:spPr>
          <a:xfrm>
            <a:off x="4548530"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2" name="Conector recto 11"/>
          <p:cNvCxnSpPr/>
          <p:nvPr userDrawn="1"/>
        </p:nvCxnSpPr>
        <p:spPr>
          <a:xfrm>
            <a:off x="5915666"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3" name="Conector recto 12"/>
          <p:cNvCxnSpPr/>
          <p:nvPr userDrawn="1"/>
        </p:nvCxnSpPr>
        <p:spPr>
          <a:xfrm>
            <a:off x="7282802" y="3015071"/>
            <a:ext cx="1403998" cy="0"/>
          </a:xfrm>
          <a:prstGeom prst="line">
            <a:avLst/>
          </a:prstGeom>
          <a:ln w="9525" cmpd="sng">
            <a:solidFill>
              <a:schemeClr val="tx1"/>
            </a:solidFill>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4" name="Conector recto 13"/>
          <p:cNvCxnSpPr/>
          <p:nvPr userDrawn="1"/>
        </p:nvCxnSpPr>
        <p:spPr>
          <a:xfrm flipV="1">
            <a:off x="457200" y="2228463"/>
            <a:ext cx="0" cy="697762"/>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Marcador de texto 11"/>
          <p:cNvSpPr>
            <a:spLocks noGrp="1"/>
          </p:cNvSpPr>
          <p:nvPr>
            <p:ph type="body" sz="quarter" idx="15" hasCustomPrompt="1"/>
          </p:nvPr>
        </p:nvSpPr>
        <p:spPr>
          <a:xfrm>
            <a:off x="457200" y="2212397"/>
            <a:ext cx="1357058" cy="271209"/>
          </a:xfrm>
        </p:spPr>
        <p:txBody>
          <a:bodyPr anchor="ctr">
            <a:noAutofit/>
          </a:bodyPr>
          <a:lstStyle>
            <a:lvl1pPr marL="0" indent="0" algn="ctr">
              <a:buNone/>
              <a:defRPr sz="1400" b="1" i="0" baseline="0"/>
            </a:lvl1pPr>
          </a:lstStyle>
          <a:p>
            <a:pPr lvl="0"/>
            <a:r>
              <a:rPr lang="en-US" dirty="0"/>
              <a:t>Date #1</a:t>
            </a:r>
          </a:p>
        </p:txBody>
      </p:sp>
      <p:sp>
        <p:nvSpPr>
          <p:cNvPr id="24" name="Marcador de texto 11"/>
          <p:cNvSpPr>
            <a:spLocks noGrp="1"/>
          </p:cNvSpPr>
          <p:nvPr>
            <p:ph type="body" sz="quarter" idx="25" hasCustomPrompt="1"/>
          </p:nvPr>
        </p:nvSpPr>
        <p:spPr>
          <a:xfrm>
            <a:off x="457200"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27" name="Conector recto 26"/>
          <p:cNvCxnSpPr/>
          <p:nvPr userDrawn="1"/>
        </p:nvCxnSpPr>
        <p:spPr>
          <a:xfrm flipV="1">
            <a:off x="3219457" y="2494229"/>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8" name="Marcador de texto 11"/>
          <p:cNvSpPr>
            <a:spLocks noGrp="1"/>
          </p:cNvSpPr>
          <p:nvPr>
            <p:ph type="body" sz="quarter" idx="28" hasCustomPrompt="1"/>
          </p:nvPr>
        </p:nvSpPr>
        <p:spPr>
          <a:xfrm>
            <a:off x="2540928" y="2212397"/>
            <a:ext cx="1357058" cy="271209"/>
          </a:xfrm>
        </p:spPr>
        <p:txBody>
          <a:bodyPr anchor="ctr">
            <a:noAutofit/>
          </a:bodyPr>
          <a:lstStyle>
            <a:lvl1pPr marL="0" indent="0" algn="ctr">
              <a:buNone/>
              <a:defRPr sz="1400" b="1" i="0" baseline="0"/>
            </a:lvl1pPr>
          </a:lstStyle>
          <a:p>
            <a:pPr lvl="0"/>
            <a:r>
              <a:rPr lang="en-US" dirty="0"/>
              <a:t>Date #3</a:t>
            </a:r>
          </a:p>
        </p:txBody>
      </p:sp>
      <p:sp>
        <p:nvSpPr>
          <p:cNvPr id="29" name="Marcador de texto 11"/>
          <p:cNvSpPr>
            <a:spLocks noGrp="1"/>
          </p:cNvSpPr>
          <p:nvPr>
            <p:ph type="body" sz="quarter" idx="29" hasCustomPrompt="1"/>
          </p:nvPr>
        </p:nvSpPr>
        <p:spPr>
          <a:xfrm>
            <a:off x="2540928"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30" name="Conector recto 29"/>
          <p:cNvCxnSpPr/>
          <p:nvPr userDrawn="1"/>
        </p:nvCxnSpPr>
        <p:spPr>
          <a:xfrm flipV="1">
            <a:off x="5953729" y="2494229"/>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1" name="Marcador de texto 11"/>
          <p:cNvSpPr>
            <a:spLocks noGrp="1"/>
          </p:cNvSpPr>
          <p:nvPr>
            <p:ph type="body" sz="quarter" idx="30" hasCustomPrompt="1"/>
          </p:nvPr>
        </p:nvSpPr>
        <p:spPr>
          <a:xfrm>
            <a:off x="5275200" y="2212397"/>
            <a:ext cx="1357058" cy="271209"/>
          </a:xfrm>
        </p:spPr>
        <p:txBody>
          <a:bodyPr anchor="ctr">
            <a:noAutofit/>
          </a:bodyPr>
          <a:lstStyle>
            <a:lvl1pPr marL="0" indent="0" algn="ctr">
              <a:buNone/>
              <a:defRPr sz="1400" b="1" i="0" baseline="0"/>
            </a:lvl1pPr>
          </a:lstStyle>
          <a:p>
            <a:pPr lvl="0"/>
            <a:r>
              <a:rPr lang="en-US" dirty="0"/>
              <a:t>Date #5</a:t>
            </a:r>
          </a:p>
        </p:txBody>
      </p:sp>
      <p:sp>
        <p:nvSpPr>
          <p:cNvPr id="32" name="Marcador de texto 11"/>
          <p:cNvSpPr>
            <a:spLocks noGrp="1"/>
          </p:cNvSpPr>
          <p:nvPr>
            <p:ph type="body" sz="quarter" idx="31" hasCustomPrompt="1"/>
          </p:nvPr>
        </p:nvSpPr>
        <p:spPr>
          <a:xfrm>
            <a:off x="5275200"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33" name="Conector recto 32"/>
          <p:cNvCxnSpPr/>
          <p:nvPr userDrawn="1"/>
        </p:nvCxnSpPr>
        <p:spPr>
          <a:xfrm flipV="1">
            <a:off x="1852321"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4" name="Marcador de texto 11"/>
          <p:cNvSpPr>
            <a:spLocks noGrp="1"/>
          </p:cNvSpPr>
          <p:nvPr>
            <p:ph type="body" sz="quarter" idx="32" hasCustomPrompt="1"/>
          </p:nvPr>
        </p:nvSpPr>
        <p:spPr>
          <a:xfrm>
            <a:off x="1173792" y="3514775"/>
            <a:ext cx="1357058" cy="271209"/>
          </a:xfrm>
        </p:spPr>
        <p:txBody>
          <a:bodyPr anchor="ctr">
            <a:noAutofit/>
          </a:bodyPr>
          <a:lstStyle>
            <a:lvl1pPr marL="0" indent="0" algn="ctr">
              <a:buNone/>
              <a:defRPr sz="1400" b="1" i="0" baseline="0"/>
            </a:lvl1pPr>
          </a:lstStyle>
          <a:p>
            <a:pPr lvl="0"/>
            <a:r>
              <a:rPr lang="en-US" dirty="0"/>
              <a:t>Date #2</a:t>
            </a:r>
          </a:p>
        </p:txBody>
      </p:sp>
      <p:sp>
        <p:nvSpPr>
          <p:cNvPr id="35" name="Marcador de texto 11"/>
          <p:cNvSpPr>
            <a:spLocks noGrp="1"/>
          </p:cNvSpPr>
          <p:nvPr>
            <p:ph type="body" sz="quarter" idx="33" hasCustomPrompt="1"/>
          </p:nvPr>
        </p:nvSpPr>
        <p:spPr>
          <a:xfrm>
            <a:off x="1173792"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36" name="Conector recto 35"/>
          <p:cNvCxnSpPr/>
          <p:nvPr userDrawn="1"/>
        </p:nvCxnSpPr>
        <p:spPr>
          <a:xfrm flipV="1">
            <a:off x="4586593"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Marcador de texto 11"/>
          <p:cNvSpPr>
            <a:spLocks noGrp="1"/>
          </p:cNvSpPr>
          <p:nvPr>
            <p:ph type="body" sz="quarter" idx="34" hasCustomPrompt="1"/>
          </p:nvPr>
        </p:nvSpPr>
        <p:spPr>
          <a:xfrm>
            <a:off x="3908064" y="3514775"/>
            <a:ext cx="1357058" cy="271209"/>
          </a:xfrm>
        </p:spPr>
        <p:txBody>
          <a:bodyPr anchor="ctr">
            <a:noAutofit/>
          </a:bodyPr>
          <a:lstStyle>
            <a:lvl1pPr marL="0" indent="0" algn="ctr">
              <a:buNone/>
              <a:defRPr sz="1400" b="1" i="0" baseline="0"/>
            </a:lvl1pPr>
          </a:lstStyle>
          <a:p>
            <a:pPr lvl="0"/>
            <a:r>
              <a:rPr lang="en-US" dirty="0"/>
              <a:t>Date #4</a:t>
            </a:r>
          </a:p>
        </p:txBody>
      </p:sp>
      <p:sp>
        <p:nvSpPr>
          <p:cNvPr id="38" name="Marcador de texto 11"/>
          <p:cNvSpPr>
            <a:spLocks noGrp="1"/>
          </p:cNvSpPr>
          <p:nvPr>
            <p:ph type="body" sz="quarter" idx="35" hasCustomPrompt="1"/>
          </p:nvPr>
        </p:nvSpPr>
        <p:spPr>
          <a:xfrm>
            <a:off x="3908064"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39" name="Conector recto 38"/>
          <p:cNvCxnSpPr/>
          <p:nvPr userDrawn="1"/>
        </p:nvCxnSpPr>
        <p:spPr>
          <a:xfrm flipV="1">
            <a:off x="7320865" y="3098400"/>
            <a:ext cx="0" cy="431996"/>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0" name="Marcador de texto 11"/>
          <p:cNvSpPr>
            <a:spLocks noGrp="1"/>
          </p:cNvSpPr>
          <p:nvPr>
            <p:ph type="body" sz="quarter" idx="36" hasCustomPrompt="1"/>
          </p:nvPr>
        </p:nvSpPr>
        <p:spPr>
          <a:xfrm>
            <a:off x="6642336" y="3514775"/>
            <a:ext cx="1357058" cy="271209"/>
          </a:xfrm>
        </p:spPr>
        <p:txBody>
          <a:bodyPr anchor="ctr">
            <a:noAutofit/>
          </a:bodyPr>
          <a:lstStyle>
            <a:lvl1pPr marL="0" indent="0" algn="ctr">
              <a:buNone/>
              <a:defRPr sz="1400" b="1" i="0" baseline="0"/>
            </a:lvl1pPr>
          </a:lstStyle>
          <a:p>
            <a:pPr lvl="0"/>
            <a:r>
              <a:rPr lang="en-US" dirty="0"/>
              <a:t>Date #6</a:t>
            </a:r>
          </a:p>
        </p:txBody>
      </p:sp>
      <p:sp>
        <p:nvSpPr>
          <p:cNvPr id="41" name="Marcador de texto 11"/>
          <p:cNvSpPr>
            <a:spLocks noGrp="1"/>
          </p:cNvSpPr>
          <p:nvPr>
            <p:ph type="body" sz="quarter" idx="37" hasCustomPrompt="1"/>
          </p:nvPr>
        </p:nvSpPr>
        <p:spPr>
          <a:xfrm>
            <a:off x="6642336" y="3768480"/>
            <a:ext cx="1357058" cy="884481"/>
          </a:xfrm>
        </p:spPr>
        <p:txBody>
          <a:bodyPr anchor="t">
            <a:noAutofit/>
          </a:bodyPr>
          <a:lstStyle>
            <a:lvl1pPr marL="0" indent="0" algn="l">
              <a:buNone/>
              <a:defRPr sz="1100" i="0" baseline="0"/>
            </a:lvl1pPr>
          </a:lstStyle>
          <a:p>
            <a:pPr lvl="0"/>
            <a:r>
              <a:rPr lang="en-US" dirty="0"/>
              <a:t>Events, Objectives, Milestones, etc.</a:t>
            </a:r>
          </a:p>
        </p:txBody>
      </p:sp>
      <p:cxnSp>
        <p:nvCxnSpPr>
          <p:cNvPr id="42" name="Conector recto 41"/>
          <p:cNvCxnSpPr/>
          <p:nvPr userDrawn="1"/>
        </p:nvCxnSpPr>
        <p:spPr>
          <a:xfrm flipV="1">
            <a:off x="8686800" y="2228463"/>
            <a:ext cx="0" cy="697762"/>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3" name="Marcador de texto 11"/>
          <p:cNvSpPr>
            <a:spLocks noGrp="1"/>
          </p:cNvSpPr>
          <p:nvPr>
            <p:ph type="body" sz="quarter" idx="38" hasCustomPrompt="1"/>
          </p:nvPr>
        </p:nvSpPr>
        <p:spPr>
          <a:xfrm>
            <a:off x="7329742" y="2212397"/>
            <a:ext cx="1357058" cy="271209"/>
          </a:xfrm>
        </p:spPr>
        <p:txBody>
          <a:bodyPr anchor="ctr">
            <a:noAutofit/>
          </a:bodyPr>
          <a:lstStyle>
            <a:lvl1pPr marL="0" indent="0" algn="ctr">
              <a:buNone/>
              <a:defRPr sz="1400" b="1" i="0" baseline="0"/>
            </a:lvl1pPr>
          </a:lstStyle>
          <a:p>
            <a:pPr lvl="0"/>
            <a:r>
              <a:rPr lang="en-US" dirty="0"/>
              <a:t>Date #7</a:t>
            </a:r>
          </a:p>
        </p:txBody>
      </p:sp>
      <p:sp>
        <p:nvSpPr>
          <p:cNvPr id="44" name="Marcador de texto 11"/>
          <p:cNvSpPr>
            <a:spLocks noGrp="1"/>
          </p:cNvSpPr>
          <p:nvPr>
            <p:ph type="body" sz="quarter" idx="39" hasCustomPrompt="1"/>
          </p:nvPr>
        </p:nvSpPr>
        <p:spPr>
          <a:xfrm>
            <a:off x="7329742" y="1353210"/>
            <a:ext cx="1357058" cy="880736"/>
          </a:xfrm>
        </p:spPr>
        <p:txBody>
          <a:bodyPr anchor="b">
            <a:noAutofit/>
          </a:bodyPr>
          <a:lstStyle>
            <a:lvl1pPr marL="0" indent="0" algn="l">
              <a:buNone/>
              <a:defRPr sz="1100" i="0" baseline="0"/>
            </a:lvl1pPr>
          </a:lstStyle>
          <a:p>
            <a:pPr lvl="0"/>
            <a:r>
              <a:rPr lang="en-US" dirty="0"/>
              <a:t>Events, Objectives, Milestones, etc.</a:t>
            </a:r>
          </a:p>
        </p:txBody>
      </p:sp>
      <p:cxnSp>
        <p:nvCxnSpPr>
          <p:cNvPr id="45" name="Conector recto 44"/>
          <p:cNvCxnSpPr/>
          <p:nvPr userDrawn="1"/>
        </p:nvCxnSpPr>
        <p:spPr>
          <a:xfrm rot="16200000" flipH="1" flipV="1">
            <a:off x="1141194"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6" name="Conector recto 45"/>
          <p:cNvCxnSpPr/>
          <p:nvPr userDrawn="1"/>
        </p:nvCxnSpPr>
        <p:spPr>
          <a:xfrm rot="16200000" flipH="1" flipV="1">
            <a:off x="3213992"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7" name="Conector recto 46"/>
          <p:cNvCxnSpPr/>
          <p:nvPr userDrawn="1"/>
        </p:nvCxnSpPr>
        <p:spPr>
          <a:xfrm rot="16200000" flipH="1" flipV="1">
            <a:off x="5959194"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8" name="Conector recto 47"/>
          <p:cNvCxnSpPr/>
          <p:nvPr userDrawn="1"/>
        </p:nvCxnSpPr>
        <p:spPr>
          <a:xfrm rot="16200000" flipH="1" flipV="1">
            <a:off x="8002806" y="1544469"/>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3" name="Conector recto 52"/>
          <p:cNvCxnSpPr/>
          <p:nvPr userDrawn="1"/>
        </p:nvCxnSpPr>
        <p:spPr>
          <a:xfrm rot="16200000" flipH="1" flipV="1">
            <a:off x="1846856"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4" name="Conector recto 53"/>
          <p:cNvCxnSpPr/>
          <p:nvPr userDrawn="1"/>
        </p:nvCxnSpPr>
        <p:spPr>
          <a:xfrm rot="16200000" flipH="1" flipV="1">
            <a:off x="4581128"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5" name="Conector recto 54"/>
          <p:cNvCxnSpPr/>
          <p:nvPr userDrawn="1"/>
        </p:nvCxnSpPr>
        <p:spPr>
          <a:xfrm rot="16200000" flipH="1" flipV="1">
            <a:off x="7315400" y="3087212"/>
            <a:ext cx="0" cy="1367988"/>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723DB545-1C44-834B-BBF7-B072B9C699E2}"/>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52" name="Picture 51">
            <a:extLst>
              <a:ext uri="{FF2B5EF4-FFF2-40B4-BE49-F238E27FC236}">
                <a16:creationId xmlns:a16="http://schemas.microsoft.com/office/drawing/2014/main" id="{B4DD53D0-698E-A84F-B18C-4CFB2A8BF1D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645000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Number">
    <p:spTree>
      <p:nvGrpSpPr>
        <p:cNvPr id="1" name=""/>
        <p:cNvGrpSpPr/>
        <p:nvPr/>
      </p:nvGrpSpPr>
      <p:grpSpPr>
        <a:xfrm>
          <a:off x="0" y="0"/>
          <a:ext cx="0" cy="0"/>
          <a:chOff x="0" y="0"/>
          <a:chExt cx="0" cy="0"/>
        </a:xfrm>
      </p:grpSpPr>
      <p:sp>
        <p:nvSpPr>
          <p:cNvPr id="8" name="Freeform: Shape 7"/>
          <p:cNvSpPr/>
          <p:nvPr userDrawn="1"/>
        </p:nvSpPr>
        <p:spPr>
          <a:xfrm>
            <a:off x="-545566" y="-591668"/>
            <a:ext cx="9789458" cy="1636699"/>
          </a:xfrm>
          <a:custGeom>
            <a:avLst/>
            <a:gdLst>
              <a:gd name="connsiteX0" fmla="*/ 0 w 9343784"/>
              <a:gd name="connsiteY0" fmla="*/ 499462 h 1636699"/>
              <a:gd name="connsiteX1" fmla="*/ 4149378 w 9343784"/>
              <a:gd name="connsiteY1" fmla="*/ 1283233 h 1636699"/>
              <a:gd name="connsiteX2" fmla="*/ 6715845 w 9343784"/>
              <a:gd name="connsiteY2" fmla="*/ 637774 h 1636699"/>
              <a:gd name="connsiteX3" fmla="*/ 9343784 w 9343784"/>
              <a:gd name="connsiteY3" fmla="*/ 1636699 h 1636699"/>
              <a:gd name="connsiteX4" fmla="*/ 9297680 w 9343784"/>
              <a:gd name="connsiteY4" fmla="*/ 0 h 1636699"/>
              <a:gd name="connsiteX5" fmla="*/ 0 w 9343784"/>
              <a:gd name="connsiteY5" fmla="*/ 0 h 1636699"/>
              <a:gd name="connsiteX6" fmla="*/ 0 w 9343784"/>
              <a:gd name="connsiteY6" fmla="*/ 499462 h 163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3784" h="1636699">
                <a:moveTo>
                  <a:pt x="0" y="499462"/>
                </a:moveTo>
                <a:lnTo>
                  <a:pt x="4149378" y="1283233"/>
                </a:lnTo>
                <a:lnTo>
                  <a:pt x="6715845" y="637774"/>
                </a:lnTo>
                <a:lnTo>
                  <a:pt x="9343784" y="1636699"/>
                </a:lnTo>
                <a:lnTo>
                  <a:pt x="9297680" y="0"/>
                </a:lnTo>
                <a:lnTo>
                  <a:pt x="0" y="0"/>
                </a:lnTo>
                <a:lnTo>
                  <a:pt x="0" y="499462"/>
                </a:lnTo>
                <a:close/>
              </a:path>
            </a:pathLst>
          </a:cu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90822"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1337236" y="2487084"/>
            <a:ext cx="6479992" cy="1073812"/>
          </a:xfrm>
        </p:spPr>
        <p:txBody>
          <a:bodyPr anchor="b"/>
          <a:lstStyle>
            <a:lvl1pPr algn="ctr">
              <a:defRPr sz="2000" b="0" baseline="0"/>
            </a:lvl1pPr>
          </a:lstStyle>
          <a:p>
            <a:pPr lvl="0"/>
            <a:r>
              <a:rPr lang="en-US" dirty="0"/>
              <a:t>If there’s more to say about the number above, then this is the best place to put it. Be concise though!</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7" name="Conector recto 6"/>
          <p:cNvCxnSpPr/>
          <p:nvPr userDrawn="1"/>
        </p:nvCxnSpPr>
        <p:spPr>
          <a:xfrm flipH="1">
            <a:off x="1337234" y="3634979"/>
            <a:ext cx="6479996" cy="0"/>
          </a:xfrm>
          <a:prstGeom prst="line">
            <a:avLst/>
          </a:prstGeom>
          <a:ln w="6350" cmpd="sng">
            <a:solidFill>
              <a:schemeClr val="bg1">
                <a:lumMod val="75000"/>
              </a:schemeClr>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0" name="Marcador de texto 9"/>
          <p:cNvSpPr>
            <a:spLocks noGrp="1"/>
          </p:cNvSpPr>
          <p:nvPr>
            <p:ph type="body" sz="quarter" idx="13" hasCustomPrompt="1"/>
          </p:nvPr>
        </p:nvSpPr>
        <p:spPr>
          <a:xfrm>
            <a:off x="290822" y="391583"/>
            <a:ext cx="8572823" cy="2592653"/>
          </a:xfrm>
        </p:spPr>
        <p:txBody>
          <a:bodyPr anchor="b">
            <a:normAutofit/>
          </a:bodyPr>
          <a:lstStyle>
            <a:lvl1pPr marL="0" indent="0" algn="ctr">
              <a:buNone/>
              <a:defRPr sz="16600" b="1"/>
            </a:lvl1pPr>
          </a:lstStyle>
          <a:p>
            <a:pPr lvl="0"/>
            <a:r>
              <a:rPr lang="en-US" dirty="0"/>
              <a:t>100%</a:t>
            </a:r>
          </a:p>
        </p:txBody>
      </p:sp>
      <p:sp>
        <p:nvSpPr>
          <p:cNvPr id="17" name="Marcador de texto 11"/>
          <p:cNvSpPr>
            <a:spLocks noGrp="1"/>
          </p:cNvSpPr>
          <p:nvPr>
            <p:ph type="body" sz="quarter" idx="26" hasCustomPrompt="1"/>
          </p:nvPr>
        </p:nvSpPr>
        <p:spPr>
          <a:xfrm>
            <a:off x="1337236" y="3690138"/>
            <a:ext cx="6479992" cy="320947"/>
          </a:xfrm>
        </p:spPr>
        <p:txBody>
          <a:bodyPr anchor="t">
            <a:noAutofit/>
          </a:bodyPr>
          <a:lstStyle>
            <a:lvl1pPr marL="0" indent="0" algn="ctr">
              <a:buNone/>
              <a:defRPr sz="1400" i="1" baseline="0"/>
            </a:lvl1pPr>
          </a:lstStyle>
          <a:p>
            <a:pPr lvl="0"/>
            <a:r>
              <a:rPr lang="en-US" dirty="0"/>
              <a:t>And remember to support it with a source! </a:t>
            </a:r>
          </a:p>
        </p:txBody>
      </p:sp>
      <p:sp>
        <p:nvSpPr>
          <p:cNvPr id="12" name="TextBox 11">
            <a:extLst>
              <a:ext uri="{FF2B5EF4-FFF2-40B4-BE49-F238E27FC236}">
                <a16:creationId xmlns:a16="http://schemas.microsoft.com/office/drawing/2014/main" id="{23566ACA-F13E-5F45-ABDC-822601195F1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15AA9C0F-3F34-7040-9CE0-D28673CDDD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349972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p:spTree>
      <p:nvGrpSpPr>
        <p:cNvPr id="1" name=""/>
        <p:cNvGrpSpPr/>
        <p:nvPr/>
      </p:nvGrpSpPr>
      <p:grpSpPr>
        <a:xfrm>
          <a:off x="0" y="0"/>
          <a:ext cx="0" cy="0"/>
          <a:chOff x="0" y="0"/>
          <a:chExt cx="0" cy="0"/>
        </a:xfrm>
      </p:grpSpPr>
      <p:sp>
        <p:nvSpPr>
          <p:cNvPr id="7" name="Freeform: Shape 6"/>
          <p:cNvSpPr/>
          <p:nvPr userDrawn="1"/>
        </p:nvSpPr>
        <p:spPr>
          <a:xfrm>
            <a:off x="-153681" y="-130629"/>
            <a:ext cx="1014293" cy="5447980"/>
          </a:xfrm>
          <a:custGeom>
            <a:avLst/>
            <a:gdLst>
              <a:gd name="connsiteX0" fmla="*/ 176733 w 1014293"/>
              <a:gd name="connsiteY0" fmla="*/ 69157 h 5447980"/>
              <a:gd name="connsiteX1" fmla="*/ 507147 w 1014293"/>
              <a:gd name="connsiteY1" fmla="*/ 2289842 h 5447980"/>
              <a:gd name="connsiteX2" fmla="*/ 276626 w 1014293"/>
              <a:gd name="connsiteY2" fmla="*/ 4487476 h 5447980"/>
              <a:gd name="connsiteX3" fmla="*/ 1014293 w 1014293"/>
              <a:gd name="connsiteY3" fmla="*/ 5447980 h 5447980"/>
              <a:gd name="connsiteX4" fmla="*/ 0 w 1014293"/>
              <a:gd name="connsiteY4" fmla="*/ 5355772 h 5447980"/>
              <a:gd name="connsiteX5" fmla="*/ 92209 w 1014293"/>
              <a:gd name="connsiteY5" fmla="*/ 0 h 5447980"/>
              <a:gd name="connsiteX6" fmla="*/ 176733 w 1014293"/>
              <a:gd name="connsiteY6" fmla="*/ 69157 h 5447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293" h="5447980">
                <a:moveTo>
                  <a:pt x="176733" y="69157"/>
                </a:moveTo>
                <a:lnTo>
                  <a:pt x="507147" y="2289842"/>
                </a:lnTo>
                <a:lnTo>
                  <a:pt x="276626" y="4487476"/>
                </a:lnTo>
                <a:lnTo>
                  <a:pt x="1014293" y="5447980"/>
                </a:lnTo>
                <a:lnTo>
                  <a:pt x="0" y="5355772"/>
                </a:lnTo>
                <a:lnTo>
                  <a:pt x="92209" y="0"/>
                </a:lnTo>
                <a:lnTo>
                  <a:pt x="176733" y="69157"/>
                </a:lnTo>
                <a:close/>
              </a:path>
            </a:pathLst>
          </a:custGeom>
          <a:solidFill>
            <a:srgbClr val="123F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Graphic</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6" name="Marcador de gráfico 6"/>
          <p:cNvSpPr>
            <a:spLocks noGrp="1"/>
          </p:cNvSpPr>
          <p:nvPr>
            <p:ph type="chart" sz="quarter" idx="13" hasCustomPrompt="1"/>
          </p:nvPr>
        </p:nvSpPr>
        <p:spPr>
          <a:xfrm>
            <a:off x="457200" y="1195388"/>
            <a:ext cx="8229601" cy="3619500"/>
          </a:xfrm>
        </p:spPr>
        <p:txBody>
          <a:bodyPr>
            <a:normAutofit/>
          </a:bodyPr>
          <a:lstStyle>
            <a:lvl1pPr marL="0" indent="0" algn="ctr">
              <a:buNone/>
              <a:defRPr sz="2400"/>
            </a:lvl1pPr>
          </a:lstStyle>
          <a:p>
            <a:r>
              <a:rPr lang="en-US" dirty="0"/>
              <a:t>Click on the icon to insert a graphic</a:t>
            </a:r>
          </a:p>
        </p:txBody>
      </p:sp>
      <p:sp>
        <p:nvSpPr>
          <p:cNvPr id="8" name="TextBox 7">
            <a:extLst>
              <a:ext uri="{FF2B5EF4-FFF2-40B4-BE49-F238E27FC236}">
                <a16:creationId xmlns:a16="http://schemas.microsoft.com/office/drawing/2014/main" id="{B174CFD5-1FBB-2A4D-96DC-65BCC587C37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9" name="Picture 8">
            <a:extLst>
              <a:ext uri="{FF2B5EF4-FFF2-40B4-BE49-F238E27FC236}">
                <a16:creationId xmlns:a16="http://schemas.microsoft.com/office/drawing/2014/main" id="{2D35C1DE-ABEB-B144-A6D8-4227806CAC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590619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and Description">
    <p:spTree>
      <p:nvGrpSpPr>
        <p:cNvPr id="1" name=""/>
        <p:cNvGrpSpPr/>
        <p:nvPr/>
      </p:nvGrpSpPr>
      <p:grpSpPr>
        <a:xfrm>
          <a:off x="0" y="0"/>
          <a:ext cx="0" cy="0"/>
          <a:chOff x="0" y="0"/>
          <a:chExt cx="0" cy="0"/>
        </a:xfrm>
      </p:grpSpPr>
      <p:sp>
        <p:nvSpPr>
          <p:cNvPr id="8" name="Right Triangle 7"/>
          <p:cNvSpPr/>
          <p:nvPr userDrawn="1"/>
        </p:nvSpPr>
        <p:spPr>
          <a:xfrm rot="10800000">
            <a:off x="6334950" y="-5613"/>
            <a:ext cx="2809050" cy="1068842"/>
          </a:xfrm>
          <a:prstGeom prst="rtTriangle">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p:txBody>
          <a:bodyPr/>
          <a:lstStyle/>
          <a:p>
            <a:r>
              <a:rPr lang="en-US" dirty="0"/>
              <a:t>Graphic and Description</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gráfico 6"/>
          <p:cNvSpPr>
            <a:spLocks noGrp="1"/>
          </p:cNvSpPr>
          <p:nvPr>
            <p:ph type="chart" sz="quarter" idx="13" hasCustomPrompt="1"/>
          </p:nvPr>
        </p:nvSpPr>
        <p:spPr>
          <a:xfrm>
            <a:off x="457200" y="1195388"/>
            <a:ext cx="5525911" cy="3619500"/>
          </a:xfrm>
        </p:spPr>
        <p:txBody>
          <a:bodyPr>
            <a:normAutofit/>
          </a:bodyPr>
          <a:lstStyle>
            <a:lvl1pPr marL="0" indent="0" algn="ctr">
              <a:buNone/>
              <a:defRPr sz="2400"/>
            </a:lvl1pPr>
          </a:lstStyle>
          <a:p>
            <a:r>
              <a:rPr lang="en-US" dirty="0"/>
              <a:t>Click on the icon to insert a graphic</a:t>
            </a:r>
          </a:p>
        </p:txBody>
      </p:sp>
      <p:sp>
        <p:nvSpPr>
          <p:cNvPr id="10" name="Marcador de texto 12"/>
          <p:cNvSpPr>
            <a:spLocks noGrp="1"/>
          </p:cNvSpPr>
          <p:nvPr>
            <p:ph type="body" sz="quarter" idx="14" hasCustomPrompt="1"/>
          </p:nvPr>
        </p:nvSpPr>
        <p:spPr>
          <a:xfrm>
            <a:off x="6124222" y="1195388"/>
            <a:ext cx="2562578" cy="3619500"/>
          </a:xfrm>
        </p:spPr>
        <p:txBody>
          <a:bodyPr>
            <a:normAutofit/>
          </a:bodyPr>
          <a:lstStyle>
            <a:lvl1pPr marL="0" indent="0">
              <a:buNone/>
              <a:defRPr sz="1800" b="0" baseline="0">
                <a:solidFill>
                  <a:schemeClr val="tx1">
                    <a:lumMod val="75000"/>
                    <a:lumOff val="25000"/>
                  </a:schemeClr>
                </a:solidFill>
              </a:defRPr>
            </a:lvl1pPr>
          </a:lstStyle>
          <a:p>
            <a:pPr lvl="0"/>
            <a:r>
              <a:rPr lang="en-US" dirty="0"/>
              <a:t>If there’s a story behind your graphic, then this is the best place to put it. You have enough space for two paragraphs, even three reducing the size of the text. But don’t forget that less is almost always more!</a:t>
            </a:r>
          </a:p>
        </p:txBody>
      </p:sp>
      <p:sp>
        <p:nvSpPr>
          <p:cNvPr id="9" name="TextBox 8">
            <a:extLst>
              <a:ext uri="{FF2B5EF4-FFF2-40B4-BE49-F238E27FC236}">
                <a16:creationId xmlns:a16="http://schemas.microsoft.com/office/drawing/2014/main" id="{0A5F4B67-9349-6A48-994A-CCB426B897E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1" name="Picture 10">
            <a:extLst>
              <a:ext uri="{FF2B5EF4-FFF2-40B4-BE49-F238E27FC236}">
                <a16:creationId xmlns:a16="http://schemas.microsoft.com/office/drawing/2014/main" id="{16EFAB85-DBDC-9D40-B136-7BD866D22A8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95444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ndow Screenshot">
    <p:spTree>
      <p:nvGrpSpPr>
        <p:cNvPr id="1" name=""/>
        <p:cNvGrpSpPr/>
        <p:nvPr/>
      </p:nvGrpSpPr>
      <p:grpSpPr>
        <a:xfrm>
          <a:off x="0" y="0"/>
          <a:ext cx="0" cy="0"/>
          <a:chOff x="0" y="0"/>
          <a:chExt cx="0" cy="0"/>
        </a:xfrm>
      </p:grpSpPr>
      <p:sp>
        <p:nvSpPr>
          <p:cNvPr id="19" name="Rectángulo 18"/>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ángulo 12"/>
          <p:cNvSpPr/>
          <p:nvPr userDrawn="1"/>
        </p:nvSpPr>
        <p:spPr>
          <a:xfrm>
            <a:off x="248489" y="921588"/>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386645" y="205978"/>
            <a:ext cx="8229600" cy="395998"/>
          </a:xfrm>
        </p:spPr>
        <p:txBody>
          <a:bodyPr/>
          <a:lstStyle>
            <a:lvl1pPr>
              <a:defRPr sz="2000"/>
            </a:lvl1pPr>
          </a:lstStyle>
          <a:p>
            <a:r>
              <a:rPr lang="en-US" dirty="0"/>
              <a:t>Window Screenshot</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Rectángulo redondeado 6"/>
          <p:cNvSpPr/>
          <p:nvPr userDrawn="1"/>
        </p:nvSpPr>
        <p:spPr>
          <a:xfrm>
            <a:off x="457201" y="804764"/>
            <a:ext cx="8159045" cy="3973108"/>
          </a:xfrm>
          <a:prstGeom prst="roundRect">
            <a:avLst>
              <a:gd name="adj" fmla="val 4168"/>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ángulo redondeado 14"/>
          <p:cNvSpPr/>
          <p:nvPr userDrawn="1"/>
        </p:nvSpPr>
        <p:spPr>
          <a:xfrm>
            <a:off x="457201" y="804763"/>
            <a:ext cx="8159045" cy="509027"/>
          </a:xfrm>
          <a:custGeom>
            <a:avLst/>
            <a:gdLst/>
            <a:ahLst/>
            <a:cxnLst/>
            <a:rect l="l" t="t" r="r" b="b"/>
            <a:pathLst>
              <a:path w="2319308" h="202143">
                <a:moveTo>
                  <a:pt x="67968" y="0"/>
                </a:moveTo>
                <a:lnTo>
                  <a:pt x="2251340" y="0"/>
                </a:lnTo>
                <a:cubicBezTo>
                  <a:pt x="2288878" y="0"/>
                  <a:pt x="2319308" y="30430"/>
                  <a:pt x="2319308" y="67968"/>
                </a:cubicBezTo>
                <a:lnTo>
                  <a:pt x="2319308" y="202143"/>
                </a:lnTo>
                <a:lnTo>
                  <a:pt x="0" y="202143"/>
                </a:lnTo>
                <a:lnTo>
                  <a:pt x="0" y="67968"/>
                </a:lnTo>
                <a:cubicBezTo>
                  <a:pt x="0" y="30430"/>
                  <a:pt x="30430" y="0"/>
                  <a:pt x="67968" y="0"/>
                </a:cubicBezTo>
                <a:close/>
              </a:path>
            </a:pathLst>
          </a:custGeom>
          <a:solidFill>
            <a:srgbClr val="E2E5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ángulo 11"/>
          <p:cNvSpPr/>
          <p:nvPr userDrawn="1"/>
        </p:nvSpPr>
        <p:spPr>
          <a:xfrm>
            <a:off x="1799973" y="942357"/>
            <a:ext cx="6481333" cy="25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Conector recto 13"/>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Marcador de posición de imagen 15"/>
          <p:cNvSpPr>
            <a:spLocks noGrp="1"/>
          </p:cNvSpPr>
          <p:nvPr>
            <p:ph type="pic" sz="quarter" idx="13" hasCustomPrompt="1"/>
          </p:nvPr>
        </p:nvSpPr>
        <p:spPr>
          <a:xfrm>
            <a:off x="457202" y="1324903"/>
            <a:ext cx="8159044" cy="3452968"/>
          </a:xfrm>
        </p:spPr>
        <p:txBody>
          <a:bodyPr>
            <a:normAutofit/>
          </a:bodyPr>
          <a:lstStyle>
            <a:lvl1pPr marL="0" indent="0" algn="ctr">
              <a:buNone/>
              <a:defRPr sz="1800"/>
            </a:lvl1pPr>
          </a:lstStyle>
          <a:p>
            <a:r>
              <a:rPr lang="en-US" dirty="0"/>
              <a:t>Click on icon to insert window screenshot</a:t>
            </a:r>
          </a:p>
        </p:txBody>
      </p:sp>
      <p:sp>
        <p:nvSpPr>
          <p:cNvPr id="18" name="Marcador de texto 17"/>
          <p:cNvSpPr>
            <a:spLocks noGrp="1"/>
          </p:cNvSpPr>
          <p:nvPr>
            <p:ph type="body" sz="quarter" idx="14" hasCustomPrompt="1"/>
          </p:nvPr>
        </p:nvSpPr>
        <p:spPr>
          <a:xfrm>
            <a:off x="1799973" y="942357"/>
            <a:ext cx="6481333" cy="252000"/>
          </a:xfrm>
        </p:spPr>
        <p:txBody>
          <a:bodyPr anchor="ctr">
            <a:noAutofit/>
          </a:bodyPr>
          <a:lstStyle>
            <a:lvl1pPr marL="0" indent="0">
              <a:buNone/>
              <a:defRPr sz="1100" baseline="0"/>
            </a:lvl1pPr>
          </a:lstStyle>
          <a:p>
            <a:pPr lvl="0"/>
            <a:r>
              <a:rPr lang="en-US" noProof="0" dirty="0"/>
              <a:t>Click to add URL of your window screenshot if you want to!</a:t>
            </a:r>
          </a:p>
        </p:txBody>
      </p:sp>
      <p:sp>
        <p:nvSpPr>
          <p:cNvPr id="27" name="Elipse 26"/>
          <p:cNvSpPr/>
          <p:nvPr userDrawn="1"/>
        </p:nvSpPr>
        <p:spPr>
          <a:xfrm>
            <a:off x="724089" y="992372"/>
            <a:ext cx="179999" cy="179999"/>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Elipse 27"/>
          <p:cNvSpPr/>
          <p:nvPr userDrawn="1"/>
        </p:nvSpPr>
        <p:spPr>
          <a:xfrm>
            <a:off x="1045064" y="992372"/>
            <a:ext cx="179999" cy="179999"/>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29" name="Elipse 28"/>
          <p:cNvSpPr/>
          <p:nvPr userDrawn="1"/>
        </p:nvSpPr>
        <p:spPr>
          <a:xfrm>
            <a:off x="1366038" y="992372"/>
            <a:ext cx="179999" cy="179999"/>
          </a:xfrm>
          <a:prstGeom prst="ellipse">
            <a:avLst/>
          </a:prstGeom>
          <a:solidFill>
            <a:srgbClr val="42D34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17" name="TextBox 16">
            <a:extLst>
              <a:ext uri="{FF2B5EF4-FFF2-40B4-BE49-F238E27FC236}">
                <a16:creationId xmlns:a16="http://schemas.microsoft.com/office/drawing/2014/main" id="{2FF32A0E-C90A-A946-8867-2658339CF4C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3E9348FF-37F7-6D45-810E-D32F1A29AB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1876051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uter Screenshot">
    <p:spTree>
      <p:nvGrpSpPr>
        <p:cNvPr id="1" name=""/>
        <p:cNvGrpSpPr/>
        <p:nvPr/>
      </p:nvGrpSpPr>
      <p:grpSpPr>
        <a:xfrm>
          <a:off x="0" y="0"/>
          <a:ext cx="0" cy="0"/>
          <a:chOff x="0" y="0"/>
          <a:chExt cx="0" cy="0"/>
        </a:xfrm>
      </p:grpSpPr>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Agrupar 19"/>
          <p:cNvGrpSpPr/>
          <p:nvPr userDrawn="1"/>
        </p:nvGrpSpPr>
        <p:grpSpPr>
          <a:xfrm>
            <a:off x="2058879" y="826426"/>
            <a:ext cx="5023068" cy="3914597"/>
            <a:chOff x="2167277" y="1984991"/>
            <a:chExt cx="5003252" cy="3899154"/>
          </a:xfrm>
        </p:grpSpPr>
        <p:sp>
          <p:nvSpPr>
            <p:cNvPr id="21" name="Rectángulo redondeado 20"/>
            <p:cNvSpPr/>
            <p:nvPr userDrawn="1"/>
          </p:nvSpPr>
          <p:spPr>
            <a:xfrm>
              <a:off x="2167277" y="1984991"/>
              <a:ext cx="5003252" cy="2941762"/>
            </a:xfrm>
            <a:prstGeom prst="roundRect">
              <a:avLst>
                <a:gd name="adj" fmla="val 4955"/>
              </a:avLst>
            </a:prstGeom>
            <a:solidFill>
              <a:srgbClr val="373F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ángulo 21"/>
            <p:cNvSpPr/>
            <p:nvPr userDrawn="1"/>
          </p:nvSpPr>
          <p:spPr>
            <a:xfrm>
              <a:off x="2355842" y="2220710"/>
              <a:ext cx="4626123" cy="2470325"/>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Elipse 22"/>
            <p:cNvSpPr/>
            <p:nvPr userDrawn="1"/>
          </p:nvSpPr>
          <p:spPr>
            <a:xfrm>
              <a:off x="4632903" y="2076333"/>
              <a:ext cx="72000" cy="72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Elipse 23"/>
            <p:cNvSpPr/>
            <p:nvPr userDrawn="1"/>
          </p:nvSpPr>
          <p:spPr>
            <a:xfrm>
              <a:off x="4596903" y="4732964"/>
              <a:ext cx="144000" cy="144000"/>
            </a:xfrm>
            <a:prstGeom prst="ellips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rapecio 24"/>
            <p:cNvSpPr/>
            <p:nvPr userDrawn="1"/>
          </p:nvSpPr>
          <p:spPr>
            <a:xfrm>
              <a:off x="3820362" y="4947555"/>
              <a:ext cx="1697083" cy="678867"/>
            </a:xfrm>
            <a:prstGeom prst="trapezoid">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9"/>
            <p:cNvSpPr/>
            <p:nvPr userDrawn="1"/>
          </p:nvSpPr>
          <p:spPr>
            <a:xfrm>
              <a:off x="3951759" y="4926753"/>
              <a:ext cx="1434289" cy="170015"/>
            </a:xfrm>
            <a:custGeom>
              <a:avLst/>
              <a:gdLst>
                <a:gd name="connsiteX0" fmla="*/ 0 w 1224681"/>
                <a:gd name="connsiteY0" fmla="*/ 0 h 136082"/>
                <a:gd name="connsiteX1" fmla="*/ 1224681 w 1224681"/>
                <a:gd name="connsiteY1" fmla="*/ 0 h 136082"/>
                <a:gd name="connsiteX2" fmla="*/ 1224681 w 1224681"/>
                <a:gd name="connsiteY2" fmla="*/ 136082 h 136082"/>
                <a:gd name="connsiteX3" fmla="*/ 0 w 1224681"/>
                <a:gd name="connsiteY3" fmla="*/ 136082 h 136082"/>
                <a:gd name="connsiteX4" fmla="*/ 0 w 1224681"/>
                <a:gd name="connsiteY4" fmla="*/ 0 h 136082"/>
                <a:gd name="connsiteX0" fmla="*/ 34559 w 1259240"/>
                <a:gd name="connsiteY0" fmla="*/ 0 h 144722"/>
                <a:gd name="connsiteX1" fmla="*/ 1259240 w 1259240"/>
                <a:gd name="connsiteY1" fmla="*/ 0 h 144722"/>
                <a:gd name="connsiteX2" fmla="*/ 1259240 w 1259240"/>
                <a:gd name="connsiteY2" fmla="*/ 136082 h 144722"/>
                <a:gd name="connsiteX3" fmla="*/ 0 w 1259240"/>
                <a:gd name="connsiteY3" fmla="*/ 144722 h 144722"/>
                <a:gd name="connsiteX4" fmla="*/ 34559 w 1259240"/>
                <a:gd name="connsiteY4" fmla="*/ 0 h 144722"/>
                <a:gd name="connsiteX0" fmla="*/ 34559 w 1293798"/>
                <a:gd name="connsiteY0" fmla="*/ 0 h 153362"/>
                <a:gd name="connsiteX1" fmla="*/ 1259240 w 1293798"/>
                <a:gd name="connsiteY1" fmla="*/ 0 h 153362"/>
                <a:gd name="connsiteX2" fmla="*/ 1293798 w 1293798"/>
                <a:gd name="connsiteY2" fmla="*/ 153362 h 153362"/>
                <a:gd name="connsiteX3" fmla="*/ 0 w 1293798"/>
                <a:gd name="connsiteY3" fmla="*/ 144722 h 153362"/>
                <a:gd name="connsiteX4" fmla="*/ 34559 w 1293798"/>
                <a:gd name="connsiteY4" fmla="*/ 0 h 153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3798" h="153362">
                  <a:moveTo>
                    <a:pt x="34559" y="0"/>
                  </a:moveTo>
                  <a:lnTo>
                    <a:pt x="1259240" y="0"/>
                  </a:lnTo>
                  <a:lnTo>
                    <a:pt x="1293798" y="153362"/>
                  </a:lnTo>
                  <a:lnTo>
                    <a:pt x="0" y="144722"/>
                  </a:lnTo>
                  <a:lnTo>
                    <a:pt x="34559" y="0"/>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rapecio 26"/>
            <p:cNvSpPr/>
            <p:nvPr userDrawn="1"/>
          </p:nvSpPr>
          <p:spPr>
            <a:xfrm>
              <a:off x="3250462" y="5609039"/>
              <a:ext cx="2836883" cy="163073"/>
            </a:xfrm>
            <a:prstGeom prst="trapezoid">
              <a:avLst>
                <a:gd name="adj" fmla="val 353934"/>
              </a:avLst>
            </a:prstGeom>
            <a:solidFill>
              <a:srgbClr val="E2E5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ángulo 27"/>
            <p:cNvSpPr/>
            <p:nvPr userDrawn="1"/>
          </p:nvSpPr>
          <p:spPr>
            <a:xfrm>
              <a:off x="3250462" y="5764418"/>
              <a:ext cx="2836883" cy="11972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ángulo 18"/>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Computer Screenshot</a:t>
            </a:r>
          </a:p>
        </p:txBody>
      </p:sp>
      <p:sp>
        <p:nvSpPr>
          <p:cNvPr id="18" name="Marcador de posición de imagen 15"/>
          <p:cNvSpPr>
            <a:spLocks noGrp="1"/>
          </p:cNvSpPr>
          <p:nvPr>
            <p:ph type="pic" sz="quarter" idx="13" hasCustomPrompt="1"/>
          </p:nvPr>
        </p:nvSpPr>
        <p:spPr>
          <a:xfrm>
            <a:off x="2248191" y="1063079"/>
            <a:ext cx="4642197" cy="2480109"/>
          </a:xfrm>
        </p:spPr>
        <p:txBody>
          <a:bodyPr>
            <a:normAutofit/>
          </a:bodyPr>
          <a:lstStyle>
            <a:lvl1pPr marL="0" indent="0" algn="ctr">
              <a:buNone/>
              <a:defRPr sz="1800">
                <a:solidFill>
                  <a:srgbClr val="FFFFFF"/>
                </a:solidFill>
              </a:defRPr>
            </a:lvl1pPr>
          </a:lstStyle>
          <a:p>
            <a:r>
              <a:rPr lang="en-US" dirty="0"/>
              <a:t>Click on icon to insert computer screenshot</a:t>
            </a:r>
          </a:p>
        </p:txBody>
      </p:sp>
      <p:sp>
        <p:nvSpPr>
          <p:cNvPr id="9" name="Isosceles Triangle 8"/>
          <p:cNvSpPr/>
          <p:nvPr userDrawn="1"/>
        </p:nvSpPr>
        <p:spPr>
          <a:xfrm rot="5400000">
            <a:off x="-194891" y="1541379"/>
            <a:ext cx="2350583" cy="2026365"/>
          </a:xfrm>
          <a:prstGeom prst="triangle">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extBox 28">
            <a:extLst>
              <a:ext uri="{FF2B5EF4-FFF2-40B4-BE49-F238E27FC236}">
                <a16:creationId xmlns:a16="http://schemas.microsoft.com/office/drawing/2014/main" id="{BC304525-9EAA-6444-9F10-0749B3BC43C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0" name="Picture 29">
            <a:extLst>
              <a:ext uri="{FF2B5EF4-FFF2-40B4-BE49-F238E27FC236}">
                <a16:creationId xmlns:a16="http://schemas.microsoft.com/office/drawing/2014/main" id="{18036E9A-42BF-1944-B2A6-2C0AEA6945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459169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18" name="Isosceles Triangle 17"/>
          <p:cNvSpPr/>
          <p:nvPr userDrawn="1"/>
        </p:nvSpPr>
        <p:spPr>
          <a:xfrm rot="8972811">
            <a:off x="7479374" y="1858964"/>
            <a:ext cx="2350583" cy="2026365"/>
          </a:xfrm>
          <a:prstGeom prst="triangle">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Agrupar 15"/>
          <p:cNvGrpSpPr/>
          <p:nvPr userDrawn="1"/>
        </p:nvGrpSpPr>
        <p:grpSpPr>
          <a:xfrm>
            <a:off x="978379" y="787241"/>
            <a:ext cx="7206292" cy="3940577"/>
            <a:chOff x="-2341473" y="2933888"/>
            <a:chExt cx="6574621" cy="3595164"/>
          </a:xfrm>
        </p:grpSpPr>
        <p:sp>
          <p:nvSpPr>
            <p:cNvPr id="17" name="Rectángulo redondeado 16"/>
            <p:cNvSpPr/>
            <p:nvPr/>
          </p:nvSpPr>
          <p:spPr>
            <a:xfrm>
              <a:off x="-1577551" y="2933888"/>
              <a:ext cx="5046776" cy="3521203"/>
            </a:xfrm>
            <a:prstGeom prst="roundRect">
              <a:avLst>
                <a:gd name="adj" fmla="val 3766"/>
              </a:avLst>
            </a:prstGeom>
            <a:solidFill>
              <a:srgbClr val="373F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25"/>
            <p:cNvSpPr/>
            <p:nvPr/>
          </p:nvSpPr>
          <p:spPr>
            <a:xfrm>
              <a:off x="-1322355" y="3173697"/>
              <a:ext cx="4536385" cy="2849582"/>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Elipse 26"/>
            <p:cNvSpPr/>
            <p:nvPr/>
          </p:nvSpPr>
          <p:spPr>
            <a:xfrm>
              <a:off x="909837" y="3028771"/>
              <a:ext cx="72000" cy="72000"/>
            </a:xfrm>
            <a:prstGeom prst="ellips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ángulo redondeado 38"/>
            <p:cNvSpPr/>
            <p:nvPr/>
          </p:nvSpPr>
          <p:spPr>
            <a:xfrm>
              <a:off x="-2341473" y="6241979"/>
              <a:ext cx="6574621" cy="287073"/>
            </a:xfrm>
            <a:custGeom>
              <a:avLst/>
              <a:gdLst>
                <a:gd name="connsiteX0" fmla="*/ 0 w 3364872"/>
                <a:gd name="connsiteY0" fmla="*/ 0 h 153283"/>
                <a:gd name="connsiteX1" fmla="*/ 3364872 w 3364872"/>
                <a:gd name="connsiteY1" fmla="*/ 0 h 153283"/>
                <a:gd name="connsiteX2" fmla="*/ 3364206 w 3364872"/>
                <a:gd name="connsiteY2" fmla="*/ 1227 h 153283"/>
                <a:gd name="connsiteX3" fmla="*/ 3078222 w 3364872"/>
                <a:gd name="connsiteY3" fmla="*/ 153283 h 153283"/>
                <a:gd name="connsiteX4" fmla="*/ 225143 w 3364872"/>
                <a:gd name="connsiteY4" fmla="*/ 153282 h 153283"/>
                <a:gd name="connsiteX5" fmla="*/ 665 w 3364872"/>
                <a:gd name="connsiteY5" fmla="*/ 1226 h 153283"/>
                <a:gd name="connsiteX6" fmla="*/ 0 w 3364872"/>
                <a:gd name="connsiteY6" fmla="*/ 0 h 153283"/>
                <a:gd name="connsiteX0" fmla="*/ 0 w 3364872"/>
                <a:gd name="connsiteY0" fmla="*/ 0 h 153283"/>
                <a:gd name="connsiteX1" fmla="*/ 3364872 w 3364872"/>
                <a:gd name="connsiteY1" fmla="*/ 0 h 153283"/>
                <a:gd name="connsiteX2" fmla="*/ 3364206 w 3364872"/>
                <a:gd name="connsiteY2" fmla="*/ 1227 h 153283"/>
                <a:gd name="connsiteX3" fmla="*/ 3141391 w 3364872"/>
                <a:gd name="connsiteY3" fmla="*/ 153283 h 153283"/>
                <a:gd name="connsiteX4" fmla="*/ 225143 w 3364872"/>
                <a:gd name="connsiteY4" fmla="*/ 153282 h 153283"/>
                <a:gd name="connsiteX5" fmla="*/ 665 w 3364872"/>
                <a:gd name="connsiteY5" fmla="*/ 1226 h 153283"/>
                <a:gd name="connsiteX6" fmla="*/ 0 w 3364872"/>
                <a:gd name="connsiteY6" fmla="*/ 0 h 15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4872" h="153283">
                  <a:moveTo>
                    <a:pt x="0" y="0"/>
                  </a:moveTo>
                  <a:lnTo>
                    <a:pt x="3364872" y="0"/>
                  </a:lnTo>
                  <a:lnTo>
                    <a:pt x="3364206" y="1227"/>
                  </a:lnTo>
                  <a:cubicBezTo>
                    <a:pt x="3302228" y="92967"/>
                    <a:pt x="3260438" y="153283"/>
                    <a:pt x="3141391" y="153283"/>
                  </a:cubicBezTo>
                  <a:lnTo>
                    <a:pt x="225143" y="153282"/>
                  </a:lnTo>
                  <a:cubicBezTo>
                    <a:pt x="106096" y="153282"/>
                    <a:pt x="62643" y="92966"/>
                    <a:pt x="665" y="1226"/>
                  </a:cubicBezTo>
                  <a:lnTo>
                    <a:pt x="0" y="0"/>
                  </a:lnTo>
                  <a:close/>
                </a:path>
              </a:pathLst>
            </a:cu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rapecio 28"/>
            <p:cNvSpPr/>
            <p:nvPr/>
          </p:nvSpPr>
          <p:spPr>
            <a:xfrm rot="10800000">
              <a:off x="267778" y="6241979"/>
              <a:ext cx="1356117" cy="123284"/>
            </a:xfrm>
            <a:prstGeom prst="trapezoid">
              <a:avLst>
                <a:gd name="adj" fmla="val 113466"/>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5" name="Rectángulo 24"/>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Laptop Screenshot</a:t>
            </a:r>
          </a:p>
        </p:txBody>
      </p:sp>
      <p:sp>
        <p:nvSpPr>
          <p:cNvPr id="24" name="Marcador de posición de imagen 15"/>
          <p:cNvSpPr>
            <a:spLocks noGrp="1"/>
          </p:cNvSpPr>
          <p:nvPr>
            <p:ph type="pic" sz="quarter" idx="13" hasCustomPrompt="1"/>
          </p:nvPr>
        </p:nvSpPr>
        <p:spPr>
          <a:xfrm>
            <a:off x="2095411" y="1050090"/>
            <a:ext cx="4972228" cy="3123362"/>
          </a:xfrm>
        </p:spPr>
        <p:txBody>
          <a:bodyPr>
            <a:normAutofit/>
          </a:bodyPr>
          <a:lstStyle>
            <a:lvl1pPr marL="0" indent="0" algn="ctr">
              <a:buNone/>
              <a:defRPr sz="1800">
                <a:solidFill>
                  <a:srgbClr val="FFFFFF"/>
                </a:solidFill>
              </a:defRPr>
            </a:lvl1pPr>
          </a:lstStyle>
          <a:p>
            <a:r>
              <a:rPr lang="en-US" dirty="0"/>
              <a:t>Click on icon to insert laptop screenshot</a:t>
            </a:r>
          </a:p>
        </p:txBody>
      </p:sp>
      <p:sp>
        <p:nvSpPr>
          <p:cNvPr id="19" name="TextBox 18">
            <a:extLst>
              <a:ext uri="{FF2B5EF4-FFF2-40B4-BE49-F238E27FC236}">
                <a16:creationId xmlns:a16="http://schemas.microsoft.com/office/drawing/2014/main" id="{80183433-D814-9647-A001-A430ADF137EA}"/>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0" name="Picture 19">
            <a:extLst>
              <a:ext uri="{FF2B5EF4-FFF2-40B4-BE49-F238E27FC236}">
                <a16:creationId xmlns:a16="http://schemas.microsoft.com/office/drawing/2014/main" id="{2E89ACEF-C905-914C-97E5-6822E0912E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5829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Phone Screenshot">
    <p:spTree>
      <p:nvGrpSpPr>
        <p:cNvPr id="1" name=""/>
        <p:cNvGrpSpPr/>
        <p:nvPr/>
      </p:nvGrpSpPr>
      <p:grpSpPr>
        <a:xfrm>
          <a:off x="0" y="0"/>
          <a:ext cx="0" cy="0"/>
          <a:chOff x="0" y="0"/>
          <a:chExt cx="0" cy="0"/>
        </a:xfrm>
      </p:grpSpPr>
      <p:sp>
        <p:nvSpPr>
          <p:cNvPr id="6" name="Rectángulo 5"/>
          <p:cNvSpPr/>
          <p:nvPr userDrawn="1"/>
        </p:nvSpPr>
        <p:spPr>
          <a:xfrm>
            <a:off x="2838591" y="981030"/>
            <a:ext cx="6005170"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Isosceles Triangle 20"/>
          <p:cNvSpPr/>
          <p:nvPr userDrawn="1"/>
        </p:nvSpPr>
        <p:spPr>
          <a:xfrm rot="5400000">
            <a:off x="-384982" y="-2406142"/>
            <a:ext cx="5582247" cy="4812283"/>
          </a:xfrm>
          <a:prstGeom prst="triangle">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ángulo 33"/>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5" name="Agrupar 44"/>
          <p:cNvGrpSpPr/>
          <p:nvPr userDrawn="1"/>
        </p:nvGrpSpPr>
        <p:grpSpPr>
          <a:xfrm>
            <a:off x="3584115" y="757470"/>
            <a:ext cx="1978601" cy="4035922"/>
            <a:chOff x="5035151" y="462608"/>
            <a:chExt cx="2947224" cy="6082077"/>
          </a:xfrm>
        </p:grpSpPr>
        <p:sp>
          <p:nvSpPr>
            <p:cNvPr id="46" name="Rectángulo redondeado 45"/>
            <p:cNvSpPr/>
            <p:nvPr/>
          </p:nvSpPr>
          <p:spPr>
            <a:xfrm rot="16200000">
              <a:off x="4874697" y="1877527"/>
              <a:ext cx="395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ángulo redondeado 46"/>
            <p:cNvSpPr/>
            <p:nvPr/>
          </p:nvSpPr>
          <p:spPr>
            <a:xfrm rot="16200000">
              <a:off x="4946697" y="1353283"/>
              <a:ext cx="251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ángulo redondeado 47"/>
            <p:cNvSpPr/>
            <p:nvPr/>
          </p:nvSpPr>
          <p:spPr>
            <a:xfrm rot="16200000">
              <a:off x="4874697" y="2362810"/>
              <a:ext cx="395990" cy="75081"/>
            </a:xfrm>
            <a:prstGeom prst="roundRect">
              <a:avLst>
                <a:gd name="adj" fmla="val 50000"/>
              </a:avLst>
            </a:prstGeom>
            <a:solidFill>
              <a:schemeClr val="tx1">
                <a:lumMod val="85000"/>
                <a:lumOff val="1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ángulo redondeado 48"/>
            <p:cNvSpPr/>
            <p:nvPr/>
          </p:nvSpPr>
          <p:spPr>
            <a:xfrm rot="16200000">
              <a:off x="7746840" y="1889856"/>
              <a:ext cx="395990" cy="75081"/>
            </a:xfrm>
            <a:prstGeom prst="roundRect">
              <a:avLst>
                <a:gd name="adj" fmla="val 50000"/>
              </a:avLst>
            </a:prstGeom>
            <a:solidFill>
              <a:srgbClr val="262626"/>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ángulo redondeado 49"/>
            <p:cNvSpPr/>
            <p:nvPr/>
          </p:nvSpPr>
          <p:spPr>
            <a:xfrm>
              <a:off x="5078675" y="462608"/>
              <a:ext cx="2860734" cy="6082077"/>
            </a:xfrm>
            <a:prstGeom prst="roundRect">
              <a:avLst>
                <a:gd name="adj" fmla="val 1910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1" name="Agrupar 50"/>
            <p:cNvGrpSpPr/>
            <p:nvPr/>
          </p:nvGrpSpPr>
          <p:grpSpPr>
            <a:xfrm>
              <a:off x="6014712" y="824661"/>
              <a:ext cx="801026" cy="107999"/>
              <a:chOff x="3918701" y="672261"/>
              <a:chExt cx="801026" cy="107999"/>
            </a:xfrm>
          </p:grpSpPr>
          <p:sp>
            <p:nvSpPr>
              <p:cNvPr id="54" name="Elipse 53"/>
              <p:cNvSpPr/>
              <p:nvPr/>
            </p:nvSpPr>
            <p:spPr>
              <a:xfrm>
                <a:off x="3918701" y="672261"/>
                <a:ext cx="107999" cy="107999"/>
              </a:xfrm>
              <a:prstGeom prst="ellipse">
                <a:avLst/>
              </a:prstGeom>
              <a:solidFill>
                <a:srgbClr val="7F7F7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ángulo redondeado 54"/>
              <p:cNvSpPr/>
              <p:nvPr/>
            </p:nvSpPr>
            <p:spPr>
              <a:xfrm>
                <a:off x="4143732" y="688720"/>
                <a:ext cx="575995" cy="75081"/>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2" name="Rectángulo 51"/>
            <p:cNvSpPr/>
            <p:nvPr/>
          </p:nvSpPr>
          <p:spPr>
            <a:xfrm>
              <a:off x="5273994" y="1265109"/>
              <a:ext cx="2470096" cy="4477074"/>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Elipse 52"/>
            <p:cNvSpPr/>
            <p:nvPr/>
          </p:nvSpPr>
          <p:spPr>
            <a:xfrm>
              <a:off x="6221042" y="5835075"/>
              <a:ext cx="576000" cy="576000"/>
            </a:xfrm>
            <a:prstGeom prst="ellipse">
              <a:avLst/>
            </a:prstGeom>
            <a:noFill/>
            <a:ln w="12700"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Black Phone Screenshot</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Marcador de posición de imagen 15"/>
          <p:cNvSpPr>
            <a:spLocks noGrp="1"/>
          </p:cNvSpPr>
          <p:nvPr>
            <p:ph type="pic" sz="quarter" idx="13" hasCustomPrompt="1"/>
          </p:nvPr>
        </p:nvSpPr>
        <p:spPr>
          <a:xfrm>
            <a:off x="3744461" y="1289992"/>
            <a:ext cx="1658284" cy="2970879"/>
          </a:xfrm>
        </p:spPr>
        <p:txBody>
          <a:bodyPr>
            <a:normAutofit/>
          </a:bodyPr>
          <a:lstStyle>
            <a:lvl1pPr marL="0" indent="0" algn="ctr">
              <a:buNone/>
              <a:defRPr sz="1600">
                <a:solidFill>
                  <a:schemeClr val="bg1"/>
                </a:solidFill>
              </a:defRPr>
            </a:lvl1pPr>
          </a:lstStyle>
          <a:p>
            <a:r>
              <a:rPr lang="en-US" dirty="0"/>
              <a:t>Click on icon to insert phone screenshot</a:t>
            </a:r>
          </a:p>
        </p:txBody>
      </p:sp>
      <p:sp>
        <p:nvSpPr>
          <p:cNvPr id="22" name="TextBox 21">
            <a:extLst>
              <a:ext uri="{FF2B5EF4-FFF2-40B4-BE49-F238E27FC236}">
                <a16:creationId xmlns:a16="http://schemas.microsoft.com/office/drawing/2014/main" id="{3735BF0E-AC59-4D4B-A30F-A09EE360B3D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3" name="Picture 22">
            <a:extLst>
              <a:ext uri="{FF2B5EF4-FFF2-40B4-BE49-F238E27FC236}">
                <a16:creationId xmlns:a16="http://schemas.microsoft.com/office/drawing/2014/main" id="{2E707280-C8BD-884B-A6E2-93DA9EC3226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414978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dea">
    <p:spTree>
      <p:nvGrpSpPr>
        <p:cNvPr id="1" name=""/>
        <p:cNvGrpSpPr/>
        <p:nvPr/>
      </p:nvGrpSpPr>
      <p:grpSpPr>
        <a:xfrm>
          <a:off x="0" y="0"/>
          <a:ext cx="0" cy="0"/>
          <a:chOff x="0" y="0"/>
          <a:chExt cx="0" cy="0"/>
        </a:xfrm>
      </p:grpSpPr>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texto 6"/>
          <p:cNvSpPr>
            <a:spLocks noGrp="1"/>
          </p:cNvSpPr>
          <p:nvPr>
            <p:ph type="body" sz="quarter" idx="13" hasCustomPrompt="1"/>
          </p:nvPr>
        </p:nvSpPr>
        <p:spPr>
          <a:xfrm>
            <a:off x="457200" y="1789086"/>
            <a:ext cx="8229600" cy="2029343"/>
          </a:xfrm>
        </p:spPr>
        <p:txBody>
          <a:bodyPr anchor="ctr">
            <a:normAutofit/>
          </a:bodyPr>
          <a:lstStyle>
            <a:lvl1pPr marL="342900" indent="-342900" algn="ctr">
              <a:buNone/>
              <a:defRPr sz="2400" b="0" baseline="0">
                <a:solidFill>
                  <a:srgbClr val="000000"/>
                </a:solidFill>
              </a:defRPr>
            </a:lvl1pPr>
          </a:lstStyle>
          <a:p>
            <a:pPr marL="0" lvl="0" indent="0"/>
            <a:r>
              <a:rPr lang="en-US" sz="2500" dirty="0">
                <a:solidFill>
                  <a:schemeClr val="tx1">
                    <a:lumMod val="65000"/>
                    <a:lumOff val="35000"/>
                  </a:schemeClr>
                </a:solidFill>
              </a:rPr>
              <a:t>Now tell us about your mission in this world, but think about it well before writing anything. And remember to keep it short: If a famous company succeeded with 140 characters or less, why wouldn’t you?</a:t>
            </a:r>
          </a:p>
        </p:txBody>
      </p:sp>
      <p:cxnSp>
        <p:nvCxnSpPr>
          <p:cNvPr id="8" name="Conector recto 7"/>
          <p:cNvCxnSpPr/>
          <p:nvPr userDrawn="1"/>
        </p:nvCxnSpPr>
        <p:spPr>
          <a:xfrm>
            <a:off x="457200" y="181012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ángulo 8"/>
          <p:cNvSpPr/>
          <p:nvPr userDrawn="1"/>
        </p:nvSpPr>
        <p:spPr>
          <a:xfrm>
            <a:off x="248489" y="859134"/>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457200" y="796680"/>
            <a:ext cx="8229600" cy="909035"/>
          </a:xfrm>
        </p:spPr>
        <p:txBody>
          <a:bodyPr anchor="b"/>
          <a:lstStyle>
            <a:lvl1pPr algn="ctr">
              <a:defRPr/>
            </a:lvl1pPr>
          </a:lstStyle>
          <a:p>
            <a:r>
              <a:rPr lang="en-US" dirty="0"/>
              <a:t>This is about you.</a:t>
            </a:r>
          </a:p>
        </p:txBody>
      </p:sp>
      <p:cxnSp>
        <p:nvCxnSpPr>
          <p:cNvPr id="10" name="Conector recto 9"/>
          <p:cNvCxnSpPr/>
          <p:nvPr userDrawn="1"/>
        </p:nvCxnSpPr>
        <p:spPr>
          <a:xfrm>
            <a:off x="457200" y="3818430"/>
            <a:ext cx="822960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6" name="Freeform: Shape 5"/>
          <p:cNvSpPr/>
          <p:nvPr userDrawn="1"/>
        </p:nvSpPr>
        <p:spPr>
          <a:xfrm>
            <a:off x="-99892" y="-138313"/>
            <a:ext cx="9343784" cy="1759644"/>
          </a:xfrm>
          <a:custGeom>
            <a:avLst/>
            <a:gdLst>
              <a:gd name="connsiteX0" fmla="*/ 23052 w 9343784"/>
              <a:gd name="connsiteY0" fmla="*/ 583987 h 1759644"/>
              <a:gd name="connsiteX1" fmla="*/ 5524820 w 9343784"/>
              <a:gd name="connsiteY1" fmla="*/ 215153 h 1759644"/>
              <a:gd name="connsiteX2" fmla="*/ 9343784 w 9343784"/>
              <a:gd name="connsiteY2" fmla="*/ 1759644 h 1759644"/>
              <a:gd name="connsiteX3" fmla="*/ 9282312 w 9343784"/>
              <a:gd name="connsiteY3" fmla="*/ 0 h 1759644"/>
              <a:gd name="connsiteX4" fmla="*/ 0 w 9343784"/>
              <a:gd name="connsiteY4" fmla="*/ 53789 h 1759644"/>
              <a:gd name="connsiteX5" fmla="*/ 23052 w 9343784"/>
              <a:gd name="connsiteY5" fmla="*/ 583987 h 17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3784" h="1759644">
                <a:moveTo>
                  <a:pt x="23052" y="583987"/>
                </a:moveTo>
                <a:lnTo>
                  <a:pt x="5524820" y="215153"/>
                </a:lnTo>
                <a:lnTo>
                  <a:pt x="9343784" y="1759644"/>
                </a:lnTo>
                <a:lnTo>
                  <a:pt x="9282312" y="0"/>
                </a:lnTo>
                <a:lnTo>
                  <a:pt x="0" y="53789"/>
                </a:lnTo>
                <a:lnTo>
                  <a:pt x="23052" y="583987"/>
                </a:lnTo>
                <a:close/>
              </a:path>
            </a:pathLst>
          </a:cu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B89BE636-74E5-A940-8E68-2F01B670258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79C0078B-2F19-DA41-B0A0-37F4B26F86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25191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hite Phone Screenshot">
    <p:spTree>
      <p:nvGrpSpPr>
        <p:cNvPr id="1" name=""/>
        <p:cNvGrpSpPr/>
        <p:nvPr/>
      </p:nvGrpSpPr>
      <p:grpSpPr>
        <a:xfrm>
          <a:off x="0" y="0"/>
          <a:ext cx="0" cy="0"/>
          <a:chOff x="0" y="0"/>
          <a:chExt cx="0" cy="0"/>
        </a:xfrm>
      </p:grpSpPr>
      <p:sp>
        <p:nvSpPr>
          <p:cNvPr id="6" name="Rectángulo 5"/>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Isosceles Triangle 31"/>
          <p:cNvSpPr/>
          <p:nvPr userDrawn="1"/>
        </p:nvSpPr>
        <p:spPr>
          <a:xfrm rot="5400000">
            <a:off x="-501258" y="-3474450"/>
            <a:ext cx="5582247" cy="4812283"/>
          </a:xfrm>
          <a:prstGeom prst="triangle">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ángulo 5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Agrupar 20"/>
          <p:cNvGrpSpPr/>
          <p:nvPr userDrawn="1"/>
        </p:nvGrpSpPr>
        <p:grpSpPr>
          <a:xfrm>
            <a:off x="1299677" y="691428"/>
            <a:ext cx="1980000" cy="4031996"/>
            <a:chOff x="2955777" y="310208"/>
            <a:chExt cx="2918028" cy="6082077"/>
          </a:xfrm>
        </p:grpSpPr>
        <p:sp>
          <p:nvSpPr>
            <p:cNvPr id="22" name="Rectángulo redondeado 21"/>
            <p:cNvSpPr/>
            <p:nvPr/>
          </p:nvSpPr>
          <p:spPr>
            <a:xfrm rot="16200000">
              <a:off x="2795323" y="1725127"/>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ángulo redondeado 22"/>
            <p:cNvSpPr/>
            <p:nvPr/>
          </p:nvSpPr>
          <p:spPr>
            <a:xfrm rot="16200000">
              <a:off x="2867323" y="1200883"/>
              <a:ext cx="251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ángulo redondeado 23"/>
            <p:cNvSpPr/>
            <p:nvPr/>
          </p:nvSpPr>
          <p:spPr>
            <a:xfrm rot="16200000">
              <a:off x="2795323" y="2210410"/>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ángulo redondeado 24"/>
            <p:cNvSpPr/>
            <p:nvPr/>
          </p:nvSpPr>
          <p:spPr>
            <a:xfrm rot="16200000">
              <a:off x="5638270" y="1737456"/>
              <a:ext cx="395990" cy="75081"/>
            </a:xfrm>
            <a:prstGeom prst="roundRect">
              <a:avLst>
                <a:gd name="adj" fmla="val 50000"/>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ángulo redondeado 25"/>
            <p:cNvSpPr/>
            <p:nvPr/>
          </p:nvSpPr>
          <p:spPr>
            <a:xfrm>
              <a:off x="2984703" y="310208"/>
              <a:ext cx="2860734" cy="6082077"/>
            </a:xfrm>
            <a:prstGeom prst="roundRect">
              <a:avLst>
                <a:gd name="adj" fmla="val 19106"/>
              </a:avLst>
            </a:prstGeom>
            <a:solidFill>
              <a:srgbClr val="FFFFFF"/>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7" name="Agrupar 26"/>
            <p:cNvGrpSpPr/>
            <p:nvPr/>
          </p:nvGrpSpPr>
          <p:grpSpPr>
            <a:xfrm>
              <a:off x="3920740" y="672261"/>
              <a:ext cx="801027" cy="107999"/>
              <a:chOff x="3918701" y="672261"/>
              <a:chExt cx="801027" cy="107999"/>
            </a:xfrm>
          </p:grpSpPr>
          <p:sp>
            <p:nvSpPr>
              <p:cNvPr id="30" name="Elipse 29"/>
              <p:cNvSpPr/>
              <p:nvPr/>
            </p:nvSpPr>
            <p:spPr>
              <a:xfrm>
                <a:off x="3918701" y="672261"/>
                <a:ext cx="107999" cy="107999"/>
              </a:xfrm>
              <a:prstGeom prst="ellipse">
                <a:avLst/>
              </a:prstGeom>
              <a:solidFill>
                <a:srgbClr val="7F7F7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ángulo redondeado 30"/>
              <p:cNvSpPr/>
              <p:nvPr/>
            </p:nvSpPr>
            <p:spPr>
              <a:xfrm>
                <a:off x="4143732" y="688720"/>
                <a:ext cx="575996" cy="75081"/>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ángulo 27"/>
            <p:cNvSpPr/>
            <p:nvPr/>
          </p:nvSpPr>
          <p:spPr>
            <a:xfrm>
              <a:off x="3180022" y="1112709"/>
              <a:ext cx="2470096" cy="4477074"/>
            </a:xfrm>
            <a:prstGeom prst="rect">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Elipse 28"/>
            <p:cNvSpPr/>
            <p:nvPr/>
          </p:nvSpPr>
          <p:spPr>
            <a:xfrm>
              <a:off x="4127070" y="5682675"/>
              <a:ext cx="576000" cy="576000"/>
            </a:xfrm>
            <a:prstGeom prst="ellipse">
              <a:avLst/>
            </a:prstGeom>
            <a:noFill/>
            <a:ln w="12700" cmpd="sng">
              <a:solidFill>
                <a:srgbClr val="A6A6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Marcador de posición de imagen 15"/>
          <p:cNvSpPr>
            <a:spLocks noGrp="1"/>
          </p:cNvSpPr>
          <p:nvPr>
            <p:ph type="pic" sz="quarter" idx="13" hasCustomPrompt="1"/>
          </p:nvPr>
        </p:nvSpPr>
        <p:spPr>
          <a:xfrm>
            <a:off x="1451837" y="1223431"/>
            <a:ext cx="1676060" cy="2967990"/>
          </a:xfrm>
        </p:spPr>
        <p:txBody>
          <a:bodyPr>
            <a:normAutofit/>
          </a:bodyPr>
          <a:lstStyle>
            <a:lvl1pPr marL="0" indent="0" algn="ctr">
              <a:buNone/>
              <a:defRPr sz="1600">
                <a:solidFill>
                  <a:schemeClr val="bg1"/>
                </a:solidFill>
              </a:defRPr>
            </a:lvl1pPr>
          </a:lstStyle>
          <a:p>
            <a:r>
              <a:rPr lang="en-US" dirty="0"/>
              <a:t>Click on icon to insert phone screenshot</a:t>
            </a:r>
          </a:p>
        </p:txBody>
      </p:sp>
      <p:sp>
        <p:nvSpPr>
          <p:cNvPr id="2" name="Título 1"/>
          <p:cNvSpPr>
            <a:spLocks noGrp="1"/>
          </p:cNvSpPr>
          <p:nvPr>
            <p:ph type="title" hasCustomPrompt="1"/>
          </p:nvPr>
        </p:nvSpPr>
        <p:spPr>
          <a:xfrm>
            <a:off x="386645" y="205979"/>
            <a:ext cx="8229600" cy="395189"/>
          </a:xfrm>
        </p:spPr>
        <p:txBody>
          <a:bodyPr/>
          <a:lstStyle>
            <a:lvl1pPr>
              <a:defRPr sz="2000"/>
            </a:lvl1pPr>
          </a:lstStyle>
          <a:p>
            <a:r>
              <a:rPr lang="en-US" dirty="0"/>
              <a:t>White Phone Screenshot</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457200" y="616686"/>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12A4A8E-EEC8-F640-8713-107044BFDBA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4" name="Picture 33">
            <a:extLst>
              <a:ext uri="{FF2B5EF4-FFF2-40B4-BE49-F238E27FC236}">
                <a16:creationId xmlns:a16="http://schemas.microsoft.com/office/drawing/2014/main" id="{EF250911-3091-504A-9E81-FA471A015FE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008010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Marcador de posición de imagen 2"/>
          <p:cNvSpPr>
            <a:spLocks noGrp="1"/>
          </p:cNvSpPr>
          <p:nvPr>
            <p:ph type="pic" idx="1" hasCustomPrompt="1"/>
          </p:nvPr>
        </p:nvSpPr>
        <p:spPr>
          <a:xfrm>
            <a:off x="1" y="0"/>
            <a:ext cx="5149987" cy="5143500"/>
          </a:xfrm>
        </p:spPr>
        <p:txBody>
          <a:bodyPr>
            <a:normAutofit/>
          </a:bodyPr>
          <a:lstStyle>
            <a:lvl1pPr marL="0" indent="0" algn="ctr">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an image or a map of your headquarters, to support your contact information.</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5335974" y="1707989"/>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Marcador de texto 11"/>
          <p:cNvSpPr>
            <a:spLocks noGrp="1"/>
          </p:cNvSpPr>
          <p:nvPr>
            <p:ph type="body" sz="quarter" idx="15" hasCustomPrompt="1"/>
          </p:nvPr>
        </p:nvSpPr>
        <p:spPr>
          <a:xfrm>
            <a:off x="5335976" y="2046345"/>
            <a:ext cx="3350820"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The address to your offices</a:t>
            </a:r>
          </a:p>
        </p:txBody>
      </p:sp>
      <p:sp>
        <p:nvSpPr>
          <p:cNvPr id="11" name="Marcador de texto 11"/>
          <p:cNvSpPr>
            <a:spLocks noGrp="1"/>
          </p:cNvSpPr>
          <p:nvPr>
            <p:ph type="body" sz="quarter" idx="20" hasCustomPrompt="1"/>
          </p:nvPr>
        </p:nvSpPr>
        <p:spPr>
          <a:xfrm>
            <a:off x="5335974" y="1830345"/>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Headquarters</a:t>
            </a:r>
          </a:p>
        </p:txBody>
      </p:sp>
      <p:cxnSp>
        <p:nvCxnSpPr>
          <p:cNvPr id="12" name="Conector recto 11"/>
          <p:cNvCxnSpPr/>
          <p:nvPr userDrawn="1"/>
        </p:nvCxnSpPr>
        <p:spPr>
          <a:xfrm>
            <a:off x="5335975" y="2046345"/>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11"/>
          <p:cNvSpPr>
            <a:spLocks noGrp="1"/>
          </p:cNvSpPr>
          <p:nvPr>
            <p:ph type="body" sz="quarter" idx="23" hasCustomPrompt="1"/>
          </p:nvPr>
        </p:nvSpPr>
        <p:spPr>
          <a:xfrm>
            <a:off x="5335974" y="2627621"/>
            <a:ext cx="3350821"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place in the internet</a:t>
            </a:r>
          </a:p>
        </p:txBody>
      </p:sp>
      <p:sp>
        <p:nvSpPr>
          <p:cNvPr id="19" name="Marcador de texto 11"/>
          <p:cNvSpPr>
            <a:spLocks noGrp="1"/>
          </p:cNvSpPr>
          <p:nvPr>
            <p:ph type="body" sz="quarter" idx="24" hasCustomPrompt="1"/>
          </p:nvPr>
        </p:nvSpPr>
        <p:spPr>
          <a:xfrm>
            <a:off x="5335974" y="2408425"/>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Website</a:t>
            </a:r>
          </a:p>
        </p:txBody>
      </p:sp>
      <p:cxnSp>
        <p:nvCxnSpPr>
          <p:cNvPr id="20" name="Conector recto 19"/>
          <p:cNvCxnSpPr/>
          <p:nvPr userDrawn="1"/>
        </p:nvCxnSpPr>
        <p:spPr>
          <a:xfrm>
            <a:off x="5335975" y="2624425"/>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 name="Marcador de texto 11"/>
          <p:cNvSpPr>
            <a:spLocks noGrp="1"/>
          </p:cNvSpPr>
          <p:nvPr>
            <p:ph type="body" sz="quarter" idx="25" hasCustomPrompt="1"/>
          </p:nvPr>
        </p:nvSpPr>
        <p:spPr>
          <a:xfrm>
            <a:off x="5335976" y="3208373"/>
            <a:ext cx="3350818"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online mailbox</a:t>
            </a:r>
          </a:p>
        </p:txBody>
      </p:sp>
      <p:sp>
        <p:nvSpPr>
          <p:cNvPr id="22" name="Marcador de texto 11"/>
          <p:cNvSpPr>
            <a:spLocks noGrp="1"/>
          </p:cNvSpPr>
          <p:nvPr>
            <p:ph type="body" sz="quarter" idx="26" hasCustomPrompt="1"/>
          </p:nvPr>
        </p:nvSpPr>
        <p:spPr>
          <a:xfrm>
            <a:off x="5335974" y="2984530"/>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Email</a:t>
            </a:r>
          </a:p>
        </p:txBody>
      </p:sp>
      <p:cxnSp>
        <p:nvCxnSpPr>
          <p:cNvPr id="23" name="Conector recto 22"/>
          <p:cNvCxnSpPr/>
          <p:nvPr userDrawn="1"/>
        </p:nvCxnSpPr>
        <p:spPr>
          <a:xfrm>
            <a:off x="5335975" y="3200530"/>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8" hasCustomPrompt="1"/>
          </p:nvPr>
        </p:nvSpPr>
        <p:spPr>
          <a:xfrm>
            <a:off x="5335974" y="4145207"/>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Social Media</a:t>
            </a:r>
          </a:p>
        </p:txBody>
      </p:sp>
      <p:cxnSp>
        <p:nvCxnSpPr>
          <p:cNvPr id="26" name="Conector recto 25"/>
          <p:cNvCxnSpPr/>
          <p:nvPr userDrawn="1"/>
        </p:nvCxnSpPr>
        <p:spPr>
          <a:xfrm>
            <a:off x="5335975" y="4361207"/>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 name="Marcador de texto 11"/>
          <p:cNvSpPr>
            <a:spLocks noGrp="1"/>
          </p:cNvSpPr>
          <p:nvPr>
            <p:ph type="body" sz="quarter" idx="37" hasCustomPrompt="1"/>
          </p:nvPr>
        </p:nvSpPr>
        <p:spPr>
          <a:xfrm>
            <a:off x="5335976" y="3786854"/>
            <a:ext cx="3350818" cy="270000"/>
          </a:xfrm>
          <a:solidFill>
            <a:srgbClr val="123F59"/>
          </a:solidFill>
        </p:spPr>
        <p:txBody>
          <a:bodyPr anchor="t">
            <a:noAutofit/>
          </a:bodyPr>
          <a:lstStyle>
            <a:lvl1pPr marL="0" indent="0" algn="l">
              <a:buNone/>
              <a:defRPr sz="1400" b="0" i="0" baseline="0">
                <a:solidFill>
                  <a:schemeClr val="bg1"/>
                </a:solidFill>
              </a:defRPr>
            </a:lvl1pPr>
          </a:lstStyle>
          <a:p>
            <a:pPr lvl="0"/>
            <a:r>
              <a:rPr lang="en-US" dirty="0"/>
              <a:t>Your phone number</a:t>
            </a:r>
          </a:p>
        </p:txBody>
      </p:sp>
      <p:sp>
        <p:nvSpPr>
          <p:cNvPr id="37" name="Marcador de texto 11"/>
          <p:cNvSpPr>
            <a:spLocks noGrp="1"/>
          </p:cNvSpPr>
          <p:nvPr>
            <p:ph type="body" sz="quarter" idx="38" hasCustomPrompt="1"/>
          </p:nvPr>
        </p:nvSpPr>
        <p:spPr>
          <a:xfrm>
            <a:off x="5335974" y="3567657"/>
            <a:ext cx="3350821" cy="216000"/>
          </a:xfrm>
          <a:solidFill>
            <a:srgbClr val="123F59"/>
          </a:solidFill>
        </p:spPr>
        <p:txBody>
          <a:bodyPr anchor="b">
            <a:noAutofit/>
          </a:bodyPr>
          <a:lstStyle>
            <a:lvl1pPr marL="0" indent="0" algn="l">
              <a:buNone/>
              <a:defRPr sz="1100" b="1" i="0" baseline="0">
                <a:solidFill>
                  <a:schemeClr val="bg1"/>
                </a:solidFill>
              </a:defRPr>
            </a:lvl1pPr>
          </a:lstStyle>
          <a:p>
            <a:pPr lvl="0"/>
            <a:r>
              <a:rPr lang="en-US" dirty="0"/>
              <a:t>Phone</a:t>
            </a:r>
          </a:p>
        </p:txBody>
      </p:sp>
      <p:cxnSp>
        <p:nvCxnSpPr>
          <p:cNvPr id="38" name="Conector recto 37"/>
          <p:cNvCxnSpPr/>
          <p:nvPr userDrawn="1"/>
        </p:nvCxnSpPr>
        <p:spPr>
          <a:xfrm>
            <a:off x="5335975" y="3783657"/>
            <a:ext cx="3350820"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9" name="Marcador de posición de imagen 2"/>
          <p:cNvSpPr>
            <a:spLocks noGrp="1"/>
          </p:cNvSpPr>
          <p:nvPr>
            <p:ph type="pic" idx="39" hasCustomPrompt="1"/>
          </p:nvPr>
        </p:nvSpPr>
        <p:spPr>
          <a:xfrm>
            <a:off x="5335979" y="391584"/>
            <a:ext cx="3350822" cy="1270000"/>
          </a:xfrm>
          <a:solidFill>
            <a:srgbClr val="123F59"/>
          </a:solidFill>
        </p:spPr>
        <p:txBody>
          <a:bodyPr>
            <a:normAutofit/>
          </a:bodyPr>
          <a:lstStyle>
            <a:lvl1pPr marL="0" indent="0" algn="ctr">
              <a:buNone/>
              <a:defRPr sz="14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7" name="Marcador de posición de imagen 6"/>
          <p:cNvSpPr>
            <a:spLocks noGrp="1"/>
          </p:cNvSpPr>
          <p:nvPr>
            <p:ph type="pic" sz="quarter" idx="13" hasCustomPrompt="1"/>
          </p:nvPr>
        </p:nvSpPr>
        <p:spPr>
          <a:xfrm>
            <a:off x="5335975" y="4406419"/>
            <a:ext cx="503999" cy="485999"/>
          </a:xfrm>
        </p:spPr>
        <p:txBody>
          <a:bodyPr vert="horz" anchor="ctr">
            <a:noAutofit/>
          </a:bodyPr>
          <a:lstStyle>
            <a:lvl1pPr marL="0" indent="0" algn="ctr">
              <a:buNone/>
              <a:defRPr sz="900" baseline="0"/>
            </a:lvl1pPr>
          </a:lstStyle>
          <a:p>
            <a:r>
              <a:rPr lang="en-US" dirty="0"/>
              <a:t> </a:t>
            </a:r>
          </a:p>
        </p:txBody>
      </p:sp>
      <p:sp>
        <p:nvSpPr>
          <p:cNvPr id="28" name="Marcador de posición de imagen 6"/>
          <p:cNvSpPr>
            <a:spLocks noGrp="1"/>
          </p:cNvSpPr>
          <p:nvPr>
            <p:ph type="pic" sz="quarter" idx="29" hasCustomPrompt="1"/>
          </p:nvPr>
        </p:nvSpPr>
        <p:spPr>
          <a:xfrm>
            <a:off x="6046829" y="4406419"/>
            <a:ext cx="503999" cy="485999"/>
          </a:xfrm>
        </p:spPr>
        <p:txBody>
          <a:bodyPr vert="horz" anchor="ctr">
            <a:noAutofit/>
          </a:bodyPr>
          <a:lstStyle>
            <a:lvl1pPr marL="0" indent="0" algn="ctr">
              <a:buNone/>
              <a:defRPr sz="900" baseline="0"/>
            </a:lvl1pPr>
          </a:lstStyle>
          <a:p>
            <a:r>
              <a:rPr lang="en-US" dirty="0"/>
              <a:t> </a:t>
            </a:r>
          </a:p>
        </p:txBody>
      </p:sp>
      <p:sp>
        <p:nvSpPr>
          <p:cNvPr id="29" name="Marcador de posición de imagen 6"/>
          <p:cNvSpPr>
            <a:spLocks noGrp="1"/>
          </p:cNvSpPr>
          <p:nvPr>
            <p:ph type="pic" sz="quarter" idx="30" hasCustomPrompt="1"/>
          </p:nvPr>
        </p:nvSpPr>
        <p:spPr>
          <a:xfrm>
            <a:off x="6757683" y="4406419"/>
            <a:ext cx="503999" cy="485999"/>
          </a:xfrm>
        </p:spPr>
        <p:txBody>
          <a:bodyPr vert="horz" anchor="ctr">
            <a:noAutofit/>
          </a:bodyPr>
          <a:lstStyle>
            <a:lvl1pPr marL="0" indent="0" algn="ctr">
              <a:buNone/>
              <a:defRPr sz="900" baseline="0"/>
            </a:lvl1pPr>
          </a:lstStyle>
          <a:p>
            <a:r>
              <a:rPr lang="en-US" dirty="0"/>
              <a:t> </a:t>
            </a:r>
          </a:p>
        </p:txBody>
      </p:sp>
      <p:sp>
        <p:nvSpPr>
          <p:cNvPr id="30" name="Marcador de posición de imagen 6"/>
          <p:cNvSpPr>
            <a:spLocks noGrp="1"/>
          </p:cNvSpPr>
          <p:nvPr>
            <p:ph type="pic" sz="quarter" idx="31" hasCustomPrompt="1"/>
          </p:nvPr>
        </p:nvSpPr>
        <p:spPr>
          <a:xfrm>
            <a:off x="7468537" y="4406419"/>
            <a:ext cx="503999" cy="485999"/>
          </a:xfrm>
        </p:spPr>
        <p:txBody>
          <a:bodyPr vert="horz" anchor="ctr">
            <a:noAutofit/>
          </a:bodyPr>
          <a:lstStyle>
            <a:lvl1pPr marL="0" indent="0" algn="ctr">
              <a:buNone/>
              <a:defRPr sz="900" baseline="0"/>
            </a:lvl1pPr>
          </a:lstStyle>
          <a:p>
            <a:r>
              <a:rPr lang="en-US" dirty="0"/>
              <a:t> </a:t>
            </a:r>
          </a:p>
        </p:txBody>
      </p:sp>
      <p:sp>
        <p:nvSpPr>
          <p:cNvPr id="31" name="Marcador de posición de imagen 6"/>
          <p:cNvSpPr>
            <a:spLocks noGrp="1"/>
          </p:cNvSpPr>
          <p:nvPr>
            <p:ph type="pic" sz="quarter" idx="32" hasCustomPrompt="1"/>
          </p:nvPr>
        </p:nvSpPr>
        <p:spPr>
          <a:xfrm>
            <a:off x="8179392" y="4406419"/>
            <a:ext cx="503999" cy="485999"/>
          </a:xfrm>
        </p:spPr>
        <p:txBody>
          <a:bodyPr vert="horz" anchor="ctr">
            <a:noAutofit/>
          </a:bodyPr>
          <a:lstStyle>
            <a:lvl1pPr marL="0" indent="0" algn="ctr">
              <a:buNone/>
              <a:defRPr sz="900" baseline="0"/>
            </a:lvl1pPr>
          </a:lstStyle>
          <a:p>
            <a:r>
              <a:rPr lang="en-US" dirty="0"/>
              <a:t> </a:t>
            </a:r>
          </a:p>
        </p:txBody>
      </p:sp>
      <p:sp>
        <p:nvSpPr>
          <p:cNvPr id="32" name="TextBox 31">
            <a:extLst>
              <a:ext uri="{FF2B5EF4-FFF2-40B4-BE49-F238E27FC236}">
                <a16:creationId xmlns:a16="http://schemas.microsoft.com/office/drawing/2014/main" id="{9CA3C11E-4EF2-7A4C-91BE-981BD4E6AB18}"/>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686B137F-4A56-5849-8465-F9FFCCF790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23046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act Information 2">
    <p:spTree>
      <p:nvGrpSpPr>
        <p:cNvPr id="1" name=""/>
        <p:cNvGrpSpPr/>
        <p:nvPr/>
      </p:nvGrpSpPr>
      <p:grpSpPr>
        <a:xfrm>
          <a:off x="0" y="0"/>
          <a:ext cx="0" cy="0"/>
          <a:chOff x="0" y="0"/>
          <a:chExt cx="0" cy="0"/>
        </a:xfrm>
      </p:grpSpPr>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Marcador de posición de imagen 2"/>
          <p:cNvSpPr>
            <a:spLocks noGrp="1"/>
          </p:cNvSpPr>
          <p:nvPr>
            <p:ph type="pic" idx="1" hasCustomPrompt="1"/>
          </p:nvPr>
        </p:nvSpPr>
        <p:spPr>
          <a:xfrm>
            <a:off x="3996001" y="0"/>
            <a:ext cx="5147999" cy="5143500"/>
          </a:xfrm>
        </p:spPr>
        <p:txBody>
          <a:bodyPr>
            <a:normAutofit/>
          </a:bodyPr>
          <a:lstStyle>
            <a:lvl1pPr marL="0" indent="0" algn="ctr">
              <a:buNone/>
              <a:defRPr sz="18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Add an image or a map of your headquarters, to support your contact information.</a:t>
            </a:r>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3106722" y="1707989"/>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Marcador de texto 11"/>
          <p:cNvSpPr>
            <a:spLocks noGrp="1"/>
          </p:cNvSpPr>
          <p:nvPr>
            <p:ph type="body" sz="quarter" idx="15" hasCustomPrompt="1"/>
          </p:nvPr>
        </p:nvSpPr>
        <p:spPr>
          <a:xfrm>
            <a:off x="457198" y="2025179"/>
            <a:ext cx="3344678" cy="270000"/>
          </a:xfrm>
          <a:solidFill>
            <a:srgbClr val="52C4C8"/>
          </a:solidFill>
        </p:spPr>
        <p:txBody>
          <a:bodyPr anchor="t">
            <a:noAutofit/>
          </a:bodyPr>
          <a:lstStyle>
            <a:lvl1pPr marL="0" indent="0" algn="r">
              <a:buNone/>
              <a:defRPr sz="1400" b="0" i="0" baseline="0"/>
            </a:lvl1pPr>
          </a:lstStyle>
          <a:p>
            <a:pPr lvl="0"/>
            <a:r>
              <a:rPr lang="en-US" dirty="0"/>
              <a:t>The address to your offices</a:t>
            </a:r>
          </a:p>
        </p:txBody>
      </p:sp>
      <p:sp>
        <p:nvSpPr>
          <p:cNvPr id="11" name="Marcador de texto 11"/>
          <p:cNvSpPr>
            <a:spLocks noGrp="1"/>
          </p:cNvSpPr>
          <p:nvPr>
            <p:ph type="body" sz="quarter" idx="20" hasCustomPrompt="1"/>
          </p:nvPr>
        </p:nvSpPr>
        <p:spPr>
          <a:xfrm>
            <a:off x="457196" y="1809179"/>
            <a:ext cx="3344679" cy="216000"/>
          </a:xfrm>
          <a:solidFill>
            <a:srgbClr val="52C4C8"/>
          </a:solidFill>
        </p:spPr>
        <p:txBody>
          <a:bodyPr anchor="b">
            <a:noAutofit/>
          </a:bodyPr>
          <a:lstStyle>
            <a:lvl1pPr marL="0" indent="0" algn="r">
              <a:buNone/>
              <a:defRPr sz="1100" b="1" i="0" baseline="0"/>
            </a:lvl1pPr>
          </a:lstStyle>
          <a:p>
            <a:pPr lvl="0"/>
            <a:r>
              <a:rPr lang="en-US" dirty="0"/>
              <a:t>Headquarters</a:t>
            </a:r>
          </a:p>
        </p:txBody>
      </p:sp>
      <p:cxnSp>
        <p:nvCxnSpPr>
          <p:cNvPr id="12" name="Conector recto 11"/>
          <p:cNvCxnSpPr/>
          <p:nvPr userDrawn="1"/>
        </p:nvCxnSpPr>
        <p:spPr>
          <a:xfrm>
            <a:off x="457198" y="2025179"/>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 name="Marcador de texto 11"/>
          <p:cNvSpPr>
            <a:spLocks noGrp="1"/>
          </p:cNvSpPr>
          <p:nvPr>
            <p:ph type="body" sz="quarter" idx="23" hasCustomPrompt="1"/>
          </p:nvPr>
        </p:nvSpPr>
        <p:spPr>
          <a:xfrm>
            <a:off x="457196" y="2606455"/>
            <a:ext cx="3344679" cy="270000"/>
          </a:xfrm>
          <a:solidFill>
            <a:srgbClr val="52C4C8"/>
          </a:solidFill>
        </p:spPr>
        <p:txBody>
          <a:bodyPr anchor="t">
            <a:noAutofit/>
          </a:bodyPr>
          <a:lstStyle>
            <a:lvl1pPr marL="0" indent="0" algn="r">
              <a:buNone/>
              <a:defRPr sz="1400" b="0" i="0" baseline="0"/>
            </a:lvl1pPr>
          </a:lstStyle>
          <a:p>
            <a:pPr lvl="0"/>
            <a:r>
              <a:rPr lang="en-US" dirty="0"/>
              <a:t>Your place in the internet</a:t>
            </a:r>
          </a:p>
        </p:txBody>
      </p:sp>
      <p:sp>
        <p:nvSpPr>
          <p:cNvPr id="19" name="Marcador de texto 11"/>
          <p:cNvSpPr>
            <a:spLocks noGrp="1"/>
          </p:cNvSpPr>
          <p:nvPr>
            <p:ph type="body" sz="quarter" idx="24" hasCustomPrompt="1"/>
          </p:nvPr>
        </p:nvSpPr>
        <p:spPr>
          <a:xfrm>
            <a:off x="457196" y="2387258"/>
            <a:ext cx="3344679" cy="216000"/>
          </a:xfrm>
          <a:solidFill>
            <a:srgbClr val="52C4C8"/>
          </a:solidFill>
        </p:spPr>
        <p:txBody>
          <a:bodyPr anchor="b">
            <a:noAutofit/>
          </a:bodyPr>
          <a:lstStyle>
            <a:lvl1pPr marL="0" indent="0" algn="r">
              <a:buNone/>
              <a:defRPr sz="1100" b="1" i="0" baseline="0"/>
            </a:lvl1pPr>
          </a:lstStyle>
          <a:p>
            <a:pPr lvl="0"/>
            <a:r>
              <a:rPr lang="en-US" dirty="0"/>
              <a:t>Website</a:t>
            </a:r>
          </a:p>
        </p:txBody>
      </p:sp>
      <p:cxnSp>
        <p:nvCxnSpPr>
          <p:cNvPr id="20" name="Conector recto 19"/>
          <p:cNvCxnSpPr/>
          <p:nvPr userDrawn="1"/>
        </p:nvCxnSpPr>
        <p:spPr>
          <a:xfrm>
            <a:off x="457198" y="2603258"/>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 name="Marcador de texto 11"/>
          <p:cNvSpPr>
            <a:spLocks noGrp="1"/>
          </p:cNvSpPr>
          <p:nvPr>
            <p:ph type="body" sz="quarter" idx="25" hasCustomPrompt="1"/>
          </p:nvPr>
        </p:nvSpPr>
        <p:spPr>
          <a:xfrm>
            <a:off x="457198" y="3187206"/>
            <a:ext cx="3344676" cy="270000"/>
          </a:xfrm>
          <a:solidFill>
            <a:srgbClr val="52C4C8"/>
          </a:solidFill>
        </p:spPr>
        <p:txBody>
          <a:bodyPr anchor="t">
            <a:noAutofit/>
          </a:bodyPr>
          <a:lstStyle>
            <a:lvl1pPr marL="0" indent="0" algn="r">
              <a:buNone/>
              <a:defRPr sz="1400" b="0" i="0" baseline="0"/>
            </a:lvl1pPr>
          </a:lstStyle>
          <a:p>
            <a:pPr lvl="0"/>
            <a:r>
              <a:rPr lang="en-US" dirty="0"/>
              <a:t>Your online mailbox</a:t>
            </a:r>
          </a:p>
        </p:txBody>
      </p:sp>
      <p:sp>
        <p:nvSpPr>
          <p:cNvPr id="22" name="Marcador de texto 11"/>
          <p:cNvSpPr>
            <a:spLocks noGrp="1"/>
          </p:cNvSpPr>
          <p:nvPr>
            <p:ph type="body" sz="quarter" idx="26" hasCustomPrompt="1"/>
          </p:nvPr>
        </p:nvSpPr>
        <p:spPr>
          <a:xfrm>
            <a:off x="457196" y="2963363"/>
            <a:ext cx="3344679" cy="216000"/>
          </a:xfrm>
          <a:solidFill>
            <a:srgbClr val="52C4C8"/>
          </a:solidFill>
        </p:spPr>
        <p:txBody>
          <a:bodyPr anchor="b">
            <a:noAutofit/>
          </a:bodyPr>
          <a:lstStyle>
            <a:lvl1pPr marL="0" indent="0" algn="r">
              <a:buNone/>
              <a:defRPr sz="1100" b="1" i="0" baseline="0"/>
            </a:lvl1pPr>
          </a:lstStyle>
          <a:p>
            <a:pPr lvl="0"/>
            <a:r>
              <a:rPr lang="en-US" dirty="0"/>
              <a:t>Email</a:t>
            </a:r>
          </a:p>
        </p:txBody>
      </p:sp>
      <p:cxnSp>
        <p:nvCxnSpPr>
          <p:cNvPr id="23" name="Conector recto 22"/>
          <p:cNvCxnSpPr/>
          <p:nvPr userDrawn="1"/>
        </p:nvCxnSpPr>
        <p:spPr>
          <a:xfrm>
            <a:off x="457198" y="3179363"/>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5" name="Marcador de texto 11"/>
          <p:cNvSpPr>
            <a:spLocks noGrp="1"/>
          </p:cNvSpPr>
          <p:nvPr>
            <p:ph type="body" sz="quarter" idx="28" hasCustomPrompt="1"/>
          </p:nvPr>
        </p:nvSpPr>
        <p:spPr>
          <a:xfrm>
            <a:off x="457196" y="4124041"/>
            <a:ext cx="3344679" cy="216000"/>
          </a:xfrm>
          <a:solidFill>
            <a:srgbClr val="52C4C8"/>
          </a:solidFill>
        </p:spPr>
        <p:txBody>
          <a:bodyPr anchor="b">
            <a:noAutofit/>
          </a:bodyPr>
          <a:lstStyle>
            <a:lvl1pPr marL="0" indent="0" algn="r">
              <a:buNone/>
              <a:defRPr sz="1100" b="1" i="0" baseline="0"/>
            </a:lvl1pPr>
          </a:lstStyle>
          <a:p>
            <a:pPr lvl="0"/>
            <a:r>
              <a:rPr lang="en-US" dirty="0"/>
              <a:t>Social Media</a:t>
            </a:r>
          </a:p>
        </p:txBody>
      </p:sp>
      <p:cxnSp>
        <p:nvCxnSpPr>
          <p:cNvPr id="26" name="Conector recto 25"/>
          <p:cNvCxnSpPr/>
          <p:nvPr userDrawn="1"/>
        </p:nvCxnSpPr>
        <p:spPr>
          <a:xfrm>
            <a:off x="457198" y="4340041"/>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6" name="Marcador de texto 11"/>
          <p:cNvSpPr>
            <a:spLocks noGrp="1"/>
          </p:cNvSpPr>
          <p:nvPr>
            <p:ph type="body" sz="quarter" idx="37" hasCustomPrompt="1"/>
          </p:nvPr>
        </p:nvSpPr>
        <p:spPr>
          <a:xfrm>
            <a:off x="457198" y="3765687"/>
            <a:ext cx="3344676" cy="270000"/>
          </a:xfrm>
          <a:solidFill>
            <a:srgbClr val="52C4C8"/>
          </a:solidFill>
        </p:spPr>
        <p:txBody>
          <a:bodyPr anchor="t">
            <a:noAutofit/>
          </a:bodyPr>
          <a:lstStyle>
            <a:lvl1pPr marL="0" indent="0" algn="r">
              <a:buNone/>
              <a:defRPr sz="1400" b="0" i="0" baseline="0"/>
            </a:lvl1pPr>
          </a:lstStyle>
          <a:p>
            <a:pPr lvl="0"/>
            <a:r>
              <a:rPr lang="en-US" dirty="0"/>
              <a:t>Your phone number</a:t>
            </a:r>
          </a:p>
        </p:txBody>
      </p:sp>
      <p:sp>
        <p:nvSpPr>
          <p:cNvPr id="37" name="Marcador de texto 11"/>
          <p:cNvSpPr>
            <a:spLocks noGrp="1"/>
          </p:cNvSpPr>
          <p:nvPr>
            <p:ph type="body" sz="quarter" idx="38" hasCustomPrompt="1"/>
          </p:nvPr>
        </p:nvSpPr>
        <p:spPr>
          <a:xfrm>
            <a:off x="457196" y="3546491"/>
            <a:ext cx="3344679" cy="216000"/>
          </a:xfrm>
          <a:solidFill>
            <a:srgbClr val="52C4C8"/>
          </a:solidFill>
        </p:spPr>
        <p:txBody>
          <a:bodyPr anchor="b">
            <a:noAutofit/>
          </a:bodyPr>
          <a:lstStyle>
            <a:lvl1pPr marL="0" indent="0" algn="r">
              <a:buNone/>
              <a:defRPr sz="1100" b="1" i="0" baseline="0"/>
            </a:lvl1pPr>
          </a:lstStyle>
          <a:p>
            <a:pPr lvl="0"/>
            <a:r>
              <a:rPr lang="en-US" dirty="0"/>
              <a:t>Phone</a:t>
            </a:r>
          </a:p>
        </p:txBody>
      </p:sp>
      <p:cxnSp>
        <p:nvCxnSpPr>
          <p:cNvPr id="38" name="Conector recto 37"/>
          <p:cNvCxnSpPr/>
          <p:nvPr userDrawn="1"/>
        </p:nvCxnSpPr>
        <p:spPr>
          <a:xfrm>
            <a:off x="457198" y="3762491"/>
            <a:ext cx="3344678" cy="0"/>
          </a:xfrm>
          <a:prstGeom prst="line">
            <a:avLst/>
          </a:prstGeom>
          <a:ln w="63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9" name="Marcador de posición de imagen 2"/>
          <p:cNvSpPr>
            <a:spLocks noGrp="1"/>
          </p:cNvSpPr>
          <p:nvPr>
            <p:ph type="pic" idx="39" hasCustomPrompt="1"/>
          </p:nvPr>
        </p:nvSpPr>
        <p:spPr>
          <a:xfrm>
            <a:off x="457200" y="391584"/>
            <a:ext cx="3344680" cy="1270000"/>
          </a:xfrm>
          <a:solidFill>
            <a:srgbClr val="52C4C8"/>
          </a:solidFill>
        </p:spPr>
        <p:txBody>
          <a:bodyPr>
            <a:normAutofit/>
          </a:bodyPr>
          <a:lstStyle>
            <a:lvl1pPr marL="0" indent="0" algn="r">
              <a:buNone/>
              <a:defRPr sz="14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7" name="Marcador de posición de imagen 6"/>
          <p:cNvSpPr>
            <a:spLocks noGrp="1"/>
          </p:cNvSpPr>
          <p:nvPr>
            <p:ph type="pic" sz="quarter" idx="13" hasCustomPrompt="1"/>
          </p:nvPr>
        </p:nvSpPr>
        <p:spPr>
          <a:xfrm>
            <a:off x="457196" y="4385252"/>
            <a:ext cx="503999" cy="485999"/>
          </a:xfrm>
        </p:spPr>
        <p:txBody>
          <a:bodyPr vert="horz" anchor="ctr">
            <a:noAutofit/>
          </a:bodyPr>
          <a:lstStyle>
            <a:lvl1pPr marL="0" indent="0" algn="r">
              <a:buNone/>
              <a:defRPr sz="900" baseline="0"/>
            </a:lvl1pPr>
          </a:lstStyle>
          <a:p>
            <a:r>
              <a:rPr lang="en-US" dirty="0"/>
              <a:t> </a:t>
            </a:r>
          </a:p>
        </p:txBody>
      </p:sp>
      <p:sp>
        <p:nvSpPr>
          <p:cNvPr id="28" name="Marcador de posición de imagen 6"/>
          <p:cNvSpPr>
            <a:spLocks noGrp="1"/>
          </p:cNvSpPr>
          <p:nvPr>
            <p:ph type="pic" sz="quarter" idx="29" hasCustomPrompt="1"/>
          </p:nvPr>
        </p:nvSpPr>
        <p:spPr>
          <a:xfrm>
            <a:off x="1167366" y="4385252"/>
            <a:ext cx="503999" cy="485999"/>
          </a:xfrm>
        </p:spPr>
        <p:txBody>
          <a:bodyPr vert="horz" anchor="ctr">
            <a:noAutofit/>
          </a:bodyPr>
          <a:lstStyle>
            <a:lvl1pPr marL="0" indent="0" algn="r">
              <a:buNone/>
              <a:defRPr sz="900" baseline="0"/>
            </a:lvl1pPr>
          </a:lstStyle>
          <a:p>
            <a:r>
              <a:rPr lang="en-US" dirty="0"/>
              <a:t> </a:t>
            </a:r>
          </a:p>
        </p:txBody>
      </p:sp>
      <p:sp>
        <p:nvSpPr>
          <p:cNvPr id="29" name="Marcador de posición de imagen 6"/>
          <p:cNvSpPr>
            <a:spLocks noGrp="1"/>
          </p:cNvSpPr>
          <p:nvPr>
            <p:ph type="pic" sz="quarter" idx="30" hasCustomPrompt="1"/>
          </p:nvPr>
        </p:nvSpPr>
        <p:spPr>
          <a:xfrm>
            <a:off x="1877536" y="4385252"/>
            <a:ext cx="503999" cy="485999"/>
          </a:xfrm>
        </p:spPr>
        <p:txBody>
          <a:bodyPr vert="horz" anchor="ctr">
            <a:noAutofit/>
          </a:bodyPr>
          <a:lstStyle>
            <a:lvl1pPr marL="0" indent="0" algn="r">
              <a:buNone/>
              <a:defRPr sz="900" baseline="0"/>
            </a:lvl1pPr>
          </a:lstStyle>
          <a:p>
            <a:r>
              <a:rPr lang="en-US" dirty="0"/>
              <a:t> </a:t>
            </a:r>
          </a:p>
        </p:txBody>
      </p:sp>
      <p:sp>
        <p:nvSpPr>
          <p:cNvPr id="30" name="Marcador de posición de imagen 6"/>
          <p:cNvSpPr>
            <a:spLocks noGrp="1"/>
          </p:cNvSpPr>
          <p:nvPr>
            <p:ph type="pic" sz="quarter" idx="31" hasCustomPrompt="1"/>
          </p:nvPr>
        </p:nvSpPr>
        <p:spPr>
          <a:xfrm>
            <a:off x="2587706" y="4385252"/>
            <a:ext cx="503999" cy="485999"/>
          </a:xfrm>
        </p:spPr>
        <p:txBody>
          <a:bodyPr vert="horz" anchor="ctr">
            <a:noAutofit/>
          </a:bodyPr>
          <a:lstStyle>
            <a:lvl1pPr marL="0" indent="0" algn="r">
              <a:buNone/>
              <a:defRPr sz="900" baseline="0"/>
            </a:lvl1pPr>
          </a:lstStyle>
          <a:p>
            <a:r>
              <a:rPr lang="en-US" dirty="0"/>
              <a:t> </a:t>
            </a:r>
          </a:p>
        </p:txBody>
      </p:sp>
      <p:sp>
        <p:nvSpPr>
          <p:cNvPr id="31" name="Marcador de posición de imagen 6"/>
          <p:cNvSpPr>
            <a:spLocks noGrp="1"/>
          </p:cNvSpPr>
          <p:nvPr>
            <p:ph type="pic" sz="quarter" idx="32" hasCustomPrompt="1"/>
          </p:nvPr>
        </p:nvSpPr>
        <p:spPr>
          <a:xfrm>
            <a:off x="3297875" y="4385252"/>
            <a:ext cx="503999" cy="485999"/>
          </a:xfrm>
        </p:spPr>
        <p:txBody>
          <a:bodyPr vert="horz" anchor="ctr">
            <a:noAutofit/>
          </a:bodyPr>
          <a:lstStyle>
            <a:lvl1pPr marL="0" indent="0" algn="r">
              <a:buNone/>
              <a:defRPr sz="900" baseline="0"/>
            </a:lvl1pPr>
          </a:lstStyle>
          <a:p>
            <a:r>
              <a:rPr lang="en-US" dirty="0"/>
              <a:t> </a:t>
            </a:r>
          </a:p>
        </p:txBody>
      </p:sp>
      <p:sp>
        <p:nvSpPr>
          <p:cNvPr id="32" name="TextBox 31">
            <a:extLst>
              <a:ext uri="{FF2B5EF4-FFF2-40B4-BE49-F238E27FC236}">
                <a16:creationId xmlns:a16="http://schemas.microsoft.com/office/drawing/2014/main" id="{CA3F9C30-0F8E-8E43-811A-64566CA8616C}"/>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33" name="Picture 32">
            <a:extLst>
              <a:ext uri="{FF2B5EF4-FFF2-40B4-BE49-F238E27FC236}">
                <a16:creationId xmlns:a16="http://schemas.microsoft.com/office/drawing/2014/main" id="{CD27358A-D63D-3A49-86E8-BEEA610C7A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42763548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Information 3">
    <p:spTree>
      <p:nvGrpSpPr>
        <p:cNvPr id="1" name=""/>
        <p:cNvGrpSpPr/>
        <p:nvPr/>
      </p:nvGrpSpPr>
      <p:grpSpPr>
        <a:xfrm>
          <a:off x="0" y="0"/>
          <a:ext cx="0" cy="0"/>
          <a:chOff x="0" y="0"/>
          <a:chExt cx="0" cy="0"/>
        </a:xfrm>
      </p:grpSpPr>
      <p:sp>
        <p:nvSpPr>
          <p:cNvPr id="2" name="Parallelogram 1"/>
          <p:cNvSpPr/>
          <p:nvPr userDrawn="1"/>
        </p:nvSpPr>
        <p:spPr>
          <a:xfrm>
            <a:off x="2395584" y="-69156"/>
            <a:ext cx="6932832" cy="5212656"/>
          </a:xfrm>
          <a:prstGeom prst="parallelogram">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ángulo 5"/>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cxnSp>
        <p:nvCxnSpPr>
          <p:cNvPr id="8" name="Conector recto 7"/>
          <p:cNvCxnSpPr/>
          <p:nvPr userDrawn="1"/>
        </p:nvCxnSpPr>
        <p:spPr>
          <a:xfrm>
            <a:off x="5493191" y="3274671"/>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Marcador de texto 11"/>
          <p:cNvSpPr>
            <a:spLocks noGrp="1"/>
          </p:cNvSpPr>
          <p:nvPr>
            <p:ph type="body" sz="quarter" idx="15" hasCustomPrompt="1"/>
          </p:nvPr>
        </p:nvSpPr>
        <p:spPr>
          <a:xfrm>
            <a:off x="457200" y="1373787"/>
            <a:ext cx="3165528" cy="324000"/>
          </a:xfrm>
        </p:spPr>
        <p:txBody>
          <a:bodyPr anchor="t">
            <a:noAutofit/>
          </a:bodyPr>
          <a:lstStyle>
            <a:lvl1pPr marL="0" indent="0" algn="l">
              <a:buNone/>
              <a:defRPr sz="1400" b="0" i="0" baseline="0"/>
            </a:lvl1pPr>
          </a:lstStyle>
          <a:p>
            <a:pPr lvl="0"/>
            <a:r>
              <a:rPr lang="en-US" dirty="0"/>
              <a:t>Headquarters</a:t>
            </a:r>
          </a:p>
        </p:txBody>
      </p:sp>
      <p:sp>
        <p:nvSpPr>
          <p:cNvPr id="12" name="Marcador de texto 11"/>
          <p:cNvSpPr>
            <a:spLocks noGrp="1"/>
          </p:cNvSpPr>
          <p:nvPr>
            <p:ph type="body" sz="quarter" idx="23" hasCustomPrompt="1"/>
          </p:nvPr>
        </p:nvSpPr>
        <p:spPr>
          <a:xfrm>
            <a:off x="457200" y="1727377"/>
            <a:ext cx="3165529" cy="324000"/>
          </a:xfrm>
        </p:spPr>
        <p:txBody>
          <a:bodyPr anchor="t">
            <a:noAutofit/>
          </a:bodyPr>
          <a:lstStyle>
            <a:lvl1pPr marL="0" indent="0" algn="l">
              <a:buNone/>
              <a:defRPr sz="1400" b="0" i="0" baseline="0"/>
            </a:lvl1pPr>
          </a:lstStyle>
          <a:p>
            <a:pPr lvl="0"/>
            <a:r>
              <a:rPr lang="en-US" dirty="0"/>
              <a:t>Website</a:t>
            </a:r>
          </a:p>
        </p:txBody>
      </p:sp>
      <p:sp>
        <p:nvSpPr>
          <p:cNvPr id="15" name="Marcador de texto 11"/>
          <p:cNvSpPr>
            <a:spLocks noGrp="1"/>
          </p:cNvSpPr>
          <p:nvPr>
            <p:ph type="body" sz="quarter" idx="25" hasCustomPrompt="1"/>
          </p:nvPr>
        </p:nvSpPr>
        <p:spPr>
          <a:xfrm>
            <a:off x="457200" y="2080967"/>
            <a:ext cx="3165526" cy="324000"/>
          </a:xfrm>
        </p:spPr>
        <p:txBody>
          <a:bodyPr anchor="t">
            <a:noAutofit/>
          </a:bodyPr>
          <a:lstStyle>
            <a:lvl1pPr marL="0" indent="0" algn="l">
              <a:buNone/>
              <a:defRPr sz="1400" b="0" i="0" baseline="0"/>
            </a:lvl1pPr>
          </a:lstStyle>
          <a:p>
            <a:pPr lvl="0"/>
            <a:r>
              <a:rPr lang="en-US" dirty="0"/>
              <a:t>Email</a:t>
            </a:r>
          </a:p>
        </p:txBody>
      </p:sp>
      <p:sp>
        <p:nvSpPr>
          <p:cNvPr id="20" name="Marcador de texto 11"/>
          <p:cNvSpPr>
            <a:spLocks noGrp="1"/>
          </p:cNvSpPr>
          <p:nvPr>
            <p:ph type="body" sz="quarter" idx="37" hasCustomPrompt="1"/>
          </p:nvPr>
        </p:nvSpPr>
        <p:spPr>
          <a:xfrm>
            <a:off x="457200" y="2434558"/>
            <a:ext cx="3165526" cy="324000"/>
          </a:xfrm>
        </p:spPr>
        <p:txBody>
          <a:bodyPr anchor="t">
            <a:noAutofit/>
          </a:bodyPr>
          <a:lstStyle>
            <a:lvl1pPr marL="0" indent="0" algn="l">
              <a:buNone/>
              <a:defRPr sz="1400" b="0" i="0" baseline="0"/>
            </a:lvl1pPr>
          </a:lstStyle>
          <a:p>
            <a:pPr lvl="0"/>
            <a:r>
              <a:rPr lang="en-US" dirty="0"/>
              <a:t>Phone</a:t>
            </a:r>
          </a:p>
        </p:txBody>
      </p:sp>
      <p:sp>
        <p:nvSpPr>
          <p:cNvPr id="23" name="Marcador de posición de imagen 2"/>
          <p:cNvSpPr>
            <a:spLocks noGrp="1"/>
          </p:cNvSpPr>
          <p:nvPr>
            <p:ph type="pic" idx="39" hasCustomPrompt="1"/>
          </p:nvPr>
        </p:nvSpPr>
        <p:spPr>
          <a:xfrm>
            <a:off x="457200" y="338668"/>
            <a:ext cx="3165526" cy="982407"/>
          </a:xfrm>
        </p:spPr>
        <p:txBody>
          <a:bodyPr>
            <a:normAutofit/>
          </a:bodyPr>
          <a:lstStyle>
            <a:lvl1pPr marL="0" indent="0" algn="l">
              <a:buNone/>
              <a:defRPr sz="16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This is a great place for your logo, try it!</a:t>
            </a:r>
          </a:p>
        </p:txBody>
      </p:sp>
      <p:sp>
        <p:nvSpPr>
          <p:cNvPr id="24" name="Marcador de posición de imagen 6"/>
          <p:cNvSpPr>
            <a:spLocks noGrp="1"/>
          </p:cNvSpPr>
          <p:nvPr>
            <p:ph type="pic" sz="quarter" idx="13" hasCustomPrompt="1"/>
          </p:nvPr>
        </p:nvSpPr>
        <p:spPr>
          <a:xfrm>
            <a:off x="5507305" y="3362771"/>
            <a:ext cx="503999" cy="485999"/>
          </a:xfrm>
        </p:spPr>
        <p:txBody>
          <a:bodyPr vert="horz" anchor="ctr">
            <a:noAutofit/>
          </a:bodyPr>
          <a:lstStyle>
            <a:lvl1pPr marL="0" indent="0" algn="ctr">
              <a:buNone/>
              <a:defRPr sz="900" baseline="0"/>
            </a:lvl1pPr>
          </a:lstStyle>
          <a:p>
            <a:r>
              <a:rPr lang="en-US" dirty="0"/>
              <a:t> </a:t>
            </a:r>
          </a:p>
        </p:txBody>
      </p:sp>
      <p:sp>
        <p:nvSpPr>
          <p:cNvPr id="25" name="Marcador de posición de imagen 6"/>
          <p:cNvSpPr>
            <a:spLocks noGrp="1"/>
          </p:cNvSpPr>
          <p:nvPr>
            <p:ph type="pic" sz="quarter" idx="29" hasCustomPrompt="1"/>
          </p:nvPr>
        </p:nvSpPr>
        <p:spPr>
          <a:xfrm>
            <a:off x="5507305" y="3859131"/>
            <a:ext cx="503999" cy="485999"/>
          </a:xfrm>
        </p:spPr>
        <p:txBody>
          <a:bodyPr vert="horz" anchor="ctr">
            <a:noAutofit/>
          </a:bodyPr>
          <a:lstStyle>
            <a:lvl1pPr marL="0" indent="0" algn="ctr">
              <a:buNone/>
              <a:defRPr sz="900" baseline="0"/>
            </a:lvl1pPr>
          </a:lstStyle>
          <a:p>
            <a:r>
              <a:rPr lang="en-US" dirty="0"/>
              <a:t> </a:t>
            </a:r>
          </a:p>
        </p:txBody>
      </p:sp>
      <p:sp>
        <p:nvSpPr>
          <p:cNvPr id="26" name="Marcador de posición de imagen 6"/>
          <p:cNvSpPr>
            <a:spLocks noGrp="1"/>
          </p:cNvSpPr>
          <p:nvPr>
            <p:ph type="pic" sz="quarter" idx="30" hasCustomPrompt="1"/>
          </p:nvPr>
        </p:nvSpPr>
        <p:spPr>
          <a:xfrm>
            <a:off x="5507305" y="4355490"/>
            <a:ext cx="503999" cy="485999"/>
          </a:xfrm>
        </p:spPr>
        <p:txBody>
          <a:bodyPr vert="horz" anchor="ctr">
            <a:noAutofit/>
          </a:bodyPr>
          <a:lstStyle>
            <a:lvl1pPr marL="0" indent="0" algn="ctr">
              <a:buNone/>
              <a:defRPr sz="900" baseline="0"/>
            </a:lvl1pPr>
          </a:lstStyle>
          <a:p>
            <a:r>
              <a:rPr lang="en-US" dirty="0"/>
              <a:t> </a:t>
            </a:r>
          </a:p>
        </p:txBody>
      </p:sp>
      <p:sp>
        <p:nvSpPr>
          <p:cNvPr id="31" name="Marcador de texto 11"/>
          <p:cNvSpPr>
            <a:spLocks noGrp="1"/>
          </p:cNvSpPr>
          <p:nvPr>
            <p:ph type="body" sz="quarter" idx="40" hasCustomPrompt="1"/>
          </p:nvPr>
        </p:nvSpPr>
        <p:spPr>
          <a:xfrm>
            <a:off x="6174240" y="3443770"/>
            <a:ext cx="2512560" cy="324000"/>
          </a:xfrm>
        </p:spPr>
        <p:txBody>
          <a:bodyPr anchor="ctr">
            <a:noAutofit/>
          </a:bodyPr>
          <a:lstStyle>
            <a:lvl1pPr marL="0" indent="0" algn="l">
              <a:buNone/>
              <a:defRPr sz="1200" b="0" i="0" baseline="0"/>
            </a:lvl1pPr>
          </a:lstStyle>
          <a:p>
            <a:pPr lvl="0"/>
            <a:r>
              <a:rPr lang="en-US" dirty="0"/>
              <a:t>Social Media Address #1</a:t>
            </a:r>
          </a:p>
        </p:txBody>
      </p:sp>
      <p:sp>
        <p:nvSpPr>
          <p:cNvPr id="32" name="Marcador de texto 11"/>
          <p:cNvSpPr>
            <a:spLocks noGrp="1"/>
          </p:cNvSpPr>
          <p:nvPr>
            <p:ph type="body" sz="quarter" idx="41" hasCustomPrompt="1"/>
          </p:nvPr>
        </p:nvSpPr>
        <p:spPr>
          <a:xfrm>
            <a:off x="6174240" y="3940130"/>
            <a:ext cx="2512560" cy="324000"/>
          </a:xfrm>
        </p:spPr>
        <p:txBody>
          <a:bodyPr anchor="ctr">
            <a:noAutofit/>
          </a:bodyPr>
          <a:lstStyle>
            <a:lvl1pPr marL="0" indent="0" algn="l">
              <a:buNone/>
              <a:defRPr sz="1200" b="0" i="0" baseline="0"/>
            </a:lvl1pPr>
          </a:lstStyle>
          <a:p>
            <a:pPr lvl="0"/>
            <a:r>
              <a:rPr lang="en-US" dirty="0"/>
              <a:t>Social Media Address #2</a:t>
            </a:r>
          </a:p>
        </p:txBody>
      </p:sp>
      <p:sp>
        <p:nvSpPr>
          <p:cNvPr id="33" name="Marcador de texto 11"/>
          <p:cNvSpPr>
            <a:spLocks noGrp="1"/>
          </p:cNvSpPr>
          <p:nvPr>
            <p:ph type="body" sz="quarter" idx="42" hasCustomPrompt="1"/>
          </p:nvPr>
        </p:nvSpPr>
        <p:spPr>
          <a:xfrm>
            <a:off x="6174240" y="4436489"/>
            <a:ext cx="2512560" cy="324000"/>
          </a:xfrm>
        </p:spPr>
        <p:txBody>
          <a:bodyPr anchor="ctr">
            <a:noAutofit/>
          </a:bodyPr>
          <a:lstStyle>
            <a:lvl1pPr marL="0" indent="0" algn="l">
              <a:buNone/>
              <a:defRPr sz="1200" b="0" i="0" baseline="0"/>
            </a:lvl1pPr>
          </a:lstStyle>
          <a:p>
            <a:pPr lvl="0"/>
            <a:r>
              <a:rPr lang="en-US" dirty="0"/>
              <a:t>Social Media Address #3</a:t>
            </a:r>
          </a:p>
        </p:txBody>
      </p:sp>
      <p:sp>
        <p:nvSpPr>
          <p:cNvPr id="10" name="Rectangle 9"/>
          <p:cNvSpPr/>
          <p:nvPr userDrawn="1"/>
        </p:nvSpPr>
        <p:spPr>
          <a:xfrm>
            <a:off x="8506225" y="911179"/>
            <a:ext cx="637775"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TextBox 20">
            <a:extLst>
              <a:ext uri="{FF2B5EF4-FFF2-40B4-BE49-F238E27FC236}">
                <a16:creationId xmlns:a16="http://schemas.microsoft.com/office/drawing/2014/main" id="{6B8772E1-39E5-864D-89CB-B796D8C199DF}"/>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22" name="Picture 21">
            <a:extLst>
              <a:ext uri="{FF2B5EF4-FFF2-40B4-BE49-F238E27FC236}">
                <a16:creationId xmlns:a16="http://schemas.microsoft.com/office/drawing/2014/main" id="{2693228A-26DF-C947-9208-3C8D2244DA4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343470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 Title Slide: UX/UI Design">
  <p:cSld name="2. Title Slide: UX/UI Design">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70" name="Google Shape;70;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extLst>
      <p:ext uri="{BB962C8B-B14F-4D97-AF65-F5344CB8AC3E}">
        <p14:creationId xmlns:p14="http://schemas.microsoft.com/office/powerpoint/2010/main" val="32603906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Title Slide: Cybersecurity ">
  <p:cSld name="3. Title Slide: Cybersecurity ">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0" name="Google Shape;80;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extLst>
      <p:ext uri="{BB962C8B-B14F-4D97-AF65-F5344CB8AC3E}">
        <p14:creationId xmlns:p14="http://schemas.microsoft.com/office/powerpoint/2010/main" val="22144047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4. Title Slide:Data Analytics and Visualization">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extLst>
      <p:ext uri="{BB962C8B-B14F-4D97-AF65-F5344CB8AC3E}">
        <p14:creationId xmlns:p14="http://schemas.microsoft.com/office/powerpoint/2010/main" val="31164046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 Subsection Slide">
  <p:cSld name="5. Subsection Slide">
    <p:spTree>
      <p:nvGrpSpPr>
        <p:cNvPr id="1" name="Shape 92"/>
        <p:cNvGrpSpPr/>
        <p:nvPr/>
      </p:nvGrpSpPr>
      <p:grpSpPr>
        <a:xfrm>
          <a:off x="0" y="0"/>
          <a:ext cx="0" cy="0"/>
          <a:chOff x="0" y="0"/>
          <a:chExt cx="0" cy="0"/>
        </a:xfrm>
      </p:grpSpPr>
      <p:pic>
        <p:nvPicPr>
          <p:cNvPr id="93" name="Google Shape;93;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420785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 Transition Slide">
  <p:cSld name="6. Transition Slide">
    <p:spTree>
      <p:nvGrpSpPr>
        <p:cNvPr id="1" name="Shape 96"/>
        <p:cNvGrpSpPr/>
        <p:nvPr/>
      </p:nvGrpSpPr>
      <p:grpSpPr>
        <a:xfrm>
          <a:off x="0" y="0"/>
          <a:ext cx="0" cy="0"/>
          <a:chOff x="0" y="0"/>
          <a:chExt cx="0" cy="0"/>
        </a:xfrm>
      </p:grpSpPr>
      <p:pic>
        <p:nvPicPr>
          <p:cNvPr id="97" name="Google Shape;9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8" name="Google Shape;98;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9" name="Google Shape;9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289052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 Text Only">
  <p:cSld name="7. Text Only">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3" name="Google Shape;103;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4" name="Google Shape;104;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5" name="Google Shape;105;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 name="Google Shape;106;p2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extLst>
      <p:ext uri="{BB962C8B-B14F-4D97-AF65-F5344CB8AC3E}">
        <p14:creationId xmlns:p14="http://schemas.microsoft.com/office/powerpoint/2010/main" val="3044781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10" name="Parallelogram 9"/>
          <p:cNvSpPr/>
          <p:nvPr userDrawn="1"/>
        </p:nvSpPr>
        <p:spPr>
          <a:xfrm>
            <a:off x="5985864" y="-69156"/>
            <a:ext cx="3065929" cy="2297526"/>
          </a:xfrm>
          <a:prstGeom prst="parallelogram">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ángulo 6"/>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722313" y="2100554"/>
            <a:ext cx="7772400" cy="897327"/>
          </a:xfrm>
        </p:spPr>
        <p:txBody>
          <a:bodyPr anchor="t">
            <a:noAutofit/>
          </a:bodyPr>
          <a:lstStyle>
            <a:lvl1pPr algn="l">
              <a:defRPr sz="5400" b="1" cap="none"/>
            </a:lvl1pPr>
          </a:lstStyle>
          <a:p>
            <a:r>
              <a:rPr lang="en-US" noProof="0" dirty="0"/>
              <a:t>This is a section.</a:t>
            </a:r>
            <a:endParaRPr lang="en-US" dirty="0"/>
          </a:p>
        </p:txBody>
      </p:sp>
      <p:sp>
        <p:nvSpPr>
          <p:cNvPr id="3" name="Marcador de texto 2"/>
          <p:cNvSpPr>
            <a:spLocks noGrp="1"/>
          </p:cNvSpPr>
          <p:nvPr>
            <p:ph type="body" idx="1" hasCustomPrompt="1"/>
          </p:nvPr>
        </p:nvSpPr>
        <p:spPr>
          <a:xfrm>
            <a:off x="722313" y="2966654"/>
            <a:ext cx="7772400" cy="877582"/>
          </a:xfrm>
        </p:spPr>
        <p:txBody>
          <a:bodyPr anchor="t">
            <a:noAutofit/>
          </a:bodyPr>
          <a:lstStyle>
            <a:lvl1pPr marL="0" indent="0">
              <a:buNone/>
              <a:defRPr sz="2400" baseline="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So, you’ve chosen to divide your presentation in different sections. Well done.</a:t>
            </a:r>
          </a:p>
        </p:txBody>
      </p:sp>
      <p:sp>
        <p:nvSpPr>
          <p:cNvPr id="4" name="Marcador de fecha 3"/>
          <p:cNvSpPr>
            <a:spLocks noGrp="1"/>
          </p:cNvSpPr>
          <p:nvPr>
            <p:ph type="dt" sz="half" idx="10"/>
          </p:nvPr>
        </p:nvSpPr>
        <p:spPr/>
        <p:txBody>
          <a:bodyPr/>
          <a:lstStyle/>
          <a:p>
            <a:fld id="{85D72C15-30A9-CF40-8B54-4BC4B472DC86}" type="datetime1">
              <a:rPr lang="es-BO" smtClean="0"/>
              <a:t>20/6/2019</a:t>
            </a:fld>
            <a:endParaRPr lang="en-US"/>
          </a:p>
        </p:txBody>
      </p:sp>
      <p:sp>
        <p:nvSpPr>
          <p:cNvPr id="5" name="Marcador de pie de página 4"/>
          <p:cNvSpPr>
            <a:spLocks noGrp="1"/>
          </p:cNvSpPr>
          <p:nvPr>
            <p:ph type="ftr" sz="quarter" idx="11"/>
          </p:nvPr>
        </p:nvSpPr>
        <p:spPr/>
        <p:txBody>
          <a:bodyPr/>
          <a:lstStyle/>
          <a:p>
            <a:r>
              <a:rPr lang="en-US" dirty="0"/>
              <a:t>This is a footer, so use it when you need it.</a:t>
            </a:r>
          </a:p>
        </p:txBody>
      </p:sp>
      <p:sp>
        <p:nvSpPr>
          <p:cNvPr id="6" name="Marcador de número de diapositiva 5"/>
          <p:cNvSpPr>
            <a:spLocks noGrp="1"/>
          </p:cNvSpPr>
          <p:nvPr>
            <p:ph type="sldNum" sz="quarter" idx="12"/>
          </p:nvPr>
        </p:nvSpPr>
        <p:spPr/>
        <p:txBody>
          <a:bodyPr/>
          <a:lstStyle/>
          <a:p>
            <a:fld id="{1A9D366B-1E42-9E47-9213-7A0BF786C435}" type="slidenum">
              <a:rPr lang="en-US" smtClean="0"/>
              <a:t>‹#›</a:t>
            </a:fld>
            <a:endParaRPr lang="en-US"/>
          </a:p>
        </p:txBody>
      </p:sp>
      <p:cxnSp>
        <p:nvCxnSpPr>
          <p:cNvPr id="9" name="Conector recto 8"/>
          <p:cNvCxnSpPr/>
          <p:nvPr userDrawn="1"/>
        </p:nvCxnSpPr>
        <p:spPr>
          <a:xfrm>
            <a:off x="722314" y="2081213"/>
            <a:ext cx="2158003"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Marcador de texto 11"/>
          <p:cNvSpPr>
            <a:spLocks noGrp="1"/>
          </p:cNvSpPr>
          <p:nvPr>
            <p:ph type="body" sz="quarter" idx="13" hasCustomPrompt="1"/>
          </p:nvPr>
        </p:nvSpPr>
        <p:spPr>
          <a:xfrm>
            <a:off x="722313" y="641968"/>
            <a:ext cx="2489320" cy="1480664"/>
          </a:xfrm>
        </p:spPr>
        <p:txBody>
          <a:bodyPr anchor="b">
            <a:noAutofit/>
          </a:bodyPr>
          <a:lstStyle>
            <a:lvl1pPr marL="0" indent="0" algn="l">
              <a:buNone/>
              <a:defRPr sz="9600" b="1"/>
            </a:lvl1pPr>
          </a:lstStyle>
          <a:p>
            <a:pPr lvl="0"/>
            <a:r>
              <a:rPr lang="en-US" dirty="0"/>
              <a:t>#</a:t>
            </a:r>
          </a:p>
        </p:txBody>
      </p:sp>
      <p:sp>
        <p:nvSpPr>
          <p:cNvPr id="13" name="TextBox 12">
            <a:extLst>
              <a:ext uri="{FF2B5EF4-FFF2-40B4-BE49-F238E27FC236}">
                <a16:creationId xmlns:a16="http://schemas.microsoft.com/office/drawing/2014/main" id="{A987BEF5-6095-1E40-A000-AEBC66F97DBF}"/>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EDC5CCDF-9A2A-A24E-9685-E3AFE27E224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8715758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8. Text with Sidebar">
  <p:cSld name="8. Text with Sidebar">
    <p:spTree>
      <p:nvGrpSpPr>
        <p:cNvPr id="1" name="Shape 107"/>
        <p:cNvGrpSpPr/>
        <p:nvPr/>
      </p:nvGrpSpPr>
      <p:grpSpPr>
        <a:xfrm>
          <a:off x="0" y="0"/>
          <a:ext cx="0" cy="0"/>
          <a:chOff x="0" y="0"/>
          <a:chExt cx="0" cy="0"/>
        </a:xfrm>
      </p:grpSpPr>
      <p:pic>
        <p:nvPicPr>
          <p:cNvPr id="108" name="Google Shape;108;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 name="Google Shape;109;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1" name="Google Shape;111;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 name="Google Shape;113;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4" name="Google Shape;11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459735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9. Call Attention Slide">
  <p:cSld name="9. Call Attention Slide">
    <p:spTree>
      <p:nvGrpSpPr>
        <p:cNvPr id="1" name="Shape 116"/>
        <p:cNvGrpSpPr/>
        <p:nvPr/>
      </p:nvGrpSpPr>
      <p:grpSpPr>
        <a:xfrm>
          <a:off x="0" y="0"/>
          <a:ext cx="0" cy="0"/>
          <a:chOff x="0" y="0"/>
          <a:chExt cx="0" cy="0"/>
        </a:xfrm>
      </p:grpSpPr>
      <p:pic>
        <p:nvPicPr>
          <p:cNvPr id="117" name="Google Shape;11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8" name="Google Shape;118;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9" name="Google Shape;119;p2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20" name="Google Shape;12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1561832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0. Instructor Demonstration">
  <p:cSld name="10. Instructor Demonstration">
    <p:spTree>
      <p:nvGrpSpPr>
        <p:cNvPr id="1" name="Shape 121"/>
        <p:cNvGrpSpPr/>
        <p:nvPr/>
      </p:nvGrpSpPr>
      <p:grpSpPr>
        <a:xfrm>
          <a:off x="0" y="0"/>
          <a:ext cx="0" cy="0"/>
          <a:chOff x="0" y="0"/>
          <a:chExt cx="0" cy="0"/>
        </a:xfrm>
      </p:grpSpPr>
      <p:pic>
        <p:nvPicPr>
          <p:cNvPr id="122" name="Google Shape;122;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3" name="Google Shape;123;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6" name="Google Shape;12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7" name="Google Shape;127;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28" name="Google Shape;128;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8822462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1. Activity">
  <p:cSld name="11. Activity">
    <p:spTree>
      <p:nvGrpSpPr>
        <p:cNvPr id="1" name="Shape 129"/>
        <p:cNvGrpSpPr/>
        <p:nvPr/>
      </p:nvGrpSpPr>
      <p:grpSpPr>
        <a:xfrm>
          <a:off x="0" y="0"/>
          <a:ext cx="0" cy="0"/>
          <a:chOff x="0" y="0"/>
          <a:chExt cx="0" cy="0"/>
        </a:xfrm>
      </p:grpSpPr>
      <p:pic>
        <p:nvPicPr>
          <p:cNvPr id="130" name="Google Shape;130;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1" name="Google Shape;131;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3" name="Google Shape;133;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2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36" name="Google Shape;136;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37" name="Google Shape;13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 name="Google Shape;138;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554344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2. Activity with Instructions ">
  <p:cSld name="12. Activity with Instructions ">
    <p:spTree>
      <p:nvGrpSpPr>
        <p:cNvPr id="1" name="Shape 139"/>
        <p:cNvGrpSpPr/>
        <p:nvPr/>
      </p:nvGrpSpPr>
      <p:grpSpPr>
        <a:xfrm>
          <a:off x="0" y="0"/>
          <a:ext cx="0" cy="0"/>
          <a:chOff x="0" y="0"/>
          <a:chExt cx="0" cy="0"/>
        </a:xfrm>
      </p:grpSpPr>
      <p:pic>
        <p:nvPicPr>
          <p:cNvPr id="140" name="Google Shape;140;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41" name="Google Shape;141;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2" name="Google Shape;142;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 name="Google Shape;144;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45" name="Google Shape;14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 name="Google Shape;146;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 name="Google Shape;147;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5669788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3. Challenge">
  <p:cSld name="13. Challenge">
    <p:spTree>
      <p:nvGrpSpPr>
        <p:cNvPr id="1" name="Shape 148"/>
        <p:cNvGrpSpPr/>
        <p:nvPr/>
      </p:nvGrpSpPr>
      <p:grpSpPr>
        <a:xfrm>
          <a:off x="0" y="0"/>
          <a:ext cx="0" cy="0"/>
          <a:chOff x="0" y="0"/>
          <a:chExt cx="0" cy="0"/>
        </a:xfrm>
      </p:grpSpPr>
      <p:pic>
        <p:nvPicPr>
          <p:cNvPr id="149" name="Google Shape;149;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0" name="Google Shape;150;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2" name="Google Shape;152;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 name="Google Shape;154;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55" name="Google Shape;15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 name="Google Shape;156;p2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extLst>
      <p:ext uri="{BB962C8B-B14F-4D97-AF65-F5344CB8AC3E}">
        <p14:creationId xmlns:p14="http://schemas.microsoft.com/office/powerpoint/2010/main" val="40918252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4. Challenge with Instructions">
  <p:cSld name="14. Challenge with Instructions">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9" name="Google Shape;15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61" name="Google Shape;161;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 name="Google Shape;162;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 name="Google Shape;163;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5" name="Google Shape;165;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extLst>
      <p:ext uri="{BB962C8B-B14F-4D97-AF65-F5344CB8AC3E}">
        <p14:creationId xmlns:p14="http://schemas.microsoft.com/office/powerpoint/2010/main" val="17580504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5. Homework">
  <p:cSld name="15. Homework">
    <p:spTree>
      <p:nvGrpSpPr>
        <p:cNvPr id="1" name="Shape 166"/>
        <p:cNvGrpSpPr/>
        <p:nvPr/>
      </p:nvGrpSpPr>
      <p:grpSpPr>
        <a:xfrm>
          <a:off x="0" y="0"/>
          <a:ext cx="0" cy="0"/>
          <a:chOff x="0" y="0"/>
          <a:chExt cx="0" cy="0"/>
        </a:xfrm>
      </p:grpSpPr>
      <p:pic>
        <p:nvPicPr>
          <p:cNvPr id="167" name="Google Shape;167;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68" name="Google Shape;168;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9" name="Google Shape;169;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70" name="Google Shape;170;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1" name="Google Shape;171;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2" name="Google Shape;172;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74" name="Google Shape;174;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96610703"/>
      </p:ext>
    </p:extLst>
  </p:cSld>
  <p:clrMapOvr>
    <a:masterClrMapping/>
  </p:clrMapOvr>
  <p:extLst mod="1">
    <p:ext uri="{DCECCB84-F9BA-43D5-87BE-67443E8EF086}">
      <p15:sldGuideLst xmlns:p15="http://schemas.microsoft.com/office/powerpoint/2012/main">
        <p15:guide id="1" pos="1800">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6. Homework with Instructions">
  <p:cSld name="16. Homework with Instructions">
    <p:spTree>
      <p:nvGrpSpPr>
        <p:cNvPr id="1" name="Shape 176"/>
        <p:cNvGrpSpPr/>
        <p:nvPr/>
      </p:nvGrpSpPr>
      <p:grpSpPr>
        <a:xfrm>
          <a:off x="0" y="0"/>
          <a:ext cx="0" cy="0"/>
          <a:chOff x="0" y="0"/>
          <a:chExt cx="0" cy="0"/>
        </a:xfrm>
      </p:grpSpPr>
      <p:sp>
        <p:nvSpPr>
          <p:cNvPr id="177" name="Google Shape;177;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78" name="Google Shape;178;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79" name="Google Shape;179;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80" name="Google Shape;180;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 name="Google Shape;181;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 name="Google Shape;18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 name="Google Shape;183;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4124835642"/>
      </p:ext>
    </p:extLst>
  </p:cSld>
  <p:clrMapOvr>
    <a:masterClrMapping/>
  </p:clrMapOvr>
  <p:extLst mod="1">
    <p:ext uri="{DCECCB84-F9BA-43D5-87BE-67443E8EF086}">
      <p15:sldGuideLst xmlns:p15="http://schemas.microsoft.com/office/powerpoint/2012/main">
        <p15:guide id="1" pos="5005">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8. Numbered 1–5 (Green)" userDrawn="1">
  <p:cSld name="18. Numbered 1–5 (Green)">
    <p:spTree>
      <p:nvGrpSpPr>
        <p:cNvPr id="1" name="Shape 211"/>
        <p:cNvGrpSpPr/>
        <p:nvPr/>
      </p:nvGrpSpPr>
      <p:grpSpPr>
        <a:xfrm>
          <a:off x="0" y="0"/>
          <a:ext cx="0" cy="0"/>
          <a:chOff x="0" y="0"/>
          <a:chExt cx="0" cy="0"/>
        </a:xfrm>
      </p:grpSpPr>
      <p:sp>
        <p:nvSpPr>
          <p:cNvPr id="212" name="Google Shape;212;p31"/>
          <p:cNvSpPr/>
          <p:nvPr/>
        </p:nvSpPr>
        <p:spPr>
          <a:xfrm>
            <a:off x="1362456" y="1749939"/>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 name="Google Shape;21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 name="Google Shape;21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6" name="Google Shape;216;p31"/>
          <p:cNvCxnSpPr/>
          <p:nvPr/>
        </p:nvCxnSpPr>
        <p:spPr>
          <a:xfrm>
            <a:off x="274320" y="5333670"/>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 name="Google Shape;218;p31"/>
          <p:cNvGrpSpPr/>
          <p:nvPr/>
        </p:nvGrpSpPr>
        <p:grpSpPr>
          <a:xfrm>
            <a:off x="457200" y="1749926"/>
            <a:ext cx="776889" cy="621300"/>
            <a:chOff x="457200" y="1378813"/>
            <a:chExt cx="776889" cy="621300"/>
          </a:xfrm>
        </p:grpSpPr>
        <p:sp>
          <p:nvSpPr>
            <p:cNvPr id="219" name="Google Shape;219;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 name="Google Shape;220;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31"/>
          <p:cNvGrpSpPr/>
          <p:nvPr/>
        </p:nvGrpSpPr>
        <p:grpSpPr>
          <a:xfrm>
            <a:off x="457200" y="2449826"/>
            <a:ext cx="776889" cy="621300"/>
            <a:chOff x="457200" y="1378813"/>
            <a:chExt cx="776889" cy="621300"/>
          </a:xfrm>
        </p:grpSpPr>
        <p:sp>
          <p:nvSpPr>
            <p:cNvPr id="222" name="Google Shape;222;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 name="Google Shape;223;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1"/>
          <p:cNvGrpSpPr/>
          <p:nvPr/>
        </p:nvGrpSpPr>
        <p:grpSpPr>
          <a:xfrm>
            <a:off x="457200" y="3142551"/>
            <a:ext cx="776889" cy="621300"/>
            <a:chOff x="457200" y="1378813"/>
            <a:chExt cx="776889" cy="621300"/>
          </a:xfrm>
        </p:grpSpPr>
        <p:sp>
          <p:nvSpPr>
            <p:cNvPr id="225" name="Google Shape;225;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 name="Google Shape;226;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31"/>
          <p:cNvSpPr txBox="1">
            <a:spLocks noGrp="1"/>
          </p:cNvSpPr>
          <p:nvPr>
            <p:ph type="subTitle" idx="3"/>
          </p:nvPr>
        </p:nvSpPr>
        <p:spPr>
          <a:xfrm>
            <a:off x="-75" y="174664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 name="Google Shape;231;p31"/>
          <p:cNvSpPr/>
          <p:nvPr/>
        </p:nvSpPr>
        <p:spPr>
          <a:xfrm>
            <a:off x="1352550" y="2452237"/>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1352550" y="3142551"/>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subTitle" idx="4"/>
          </p:nvPr>
        </p:nvSpPr>
        <p:spPr>
          <a:xfrm>
            <a:off x="-12175" y="243216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 name="Google Shape;235;p31"/>
          <p:cNvSpPr txBox="1">
            <a:spLocks noGrp="1"/>
          </p:cNvSpPr>
          <p:nvPr>
            <p:ph type="subTitle" idx="5"/>
          </p:nvPr>
        </p:nvSpPr>
        <p:spPr>
          <a:xfrm>
            <a:off x="0" y="3122478"/>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190881153"/>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Just Titl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userDrawn="1"/>
        </p:nvSpPr>
        <p:spPr>
          <a:xfrm>
            <a:off x="0" y="0"/>
            <a:ext cx="9144000" cy="5143500"/>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ítulo 1"/>
          <p:cNvSpPr>
            <a:spLocks noGrp="1"/>
          </p:cNvSpPr>
          <p:nvPr>
            <p:ph type="title" hasCustomPrompt="1"/>
          </p:nvPr>
        </p:nvSpPr>
        <p:spPr>
          <a:xfrm>
            <a:off x="457200" y="267452"/>
            <a:ext cx="8229600" cy="857250"/>
          </a:xfrm>
        </p:spPr>
        <p:txBody>
          <a:bodyPr/>
          <a:lstStyle>
            <a:lvl1pPr>
              <a:defRPr baseline="0">
                <a:solidFill>
                  <a:schemeClr val="tx1"/>
                </a:solidFill>
              </a:defRPr>
            </a:lvl1pPr>
          </a:lstStyle>
          <a:p>
            <a:r>
              <a:rPr lang="en-US" noProof="0" dirty="0"/>
              <a:t>Content FREE zone.</a:t>
            </a:r>
            <a:endParaRPr lang="en-US" dirty="0"/>
          </a:p>
        </p:txBody>
      </p:sp>
      <p:sp>
        <p:nvSpPr>
          <p:cNvPr id="3" name="Marcador de fecha 2"/>
          <p:cNvSpPr>
            <a:spLocks noGrp="1"/>
          </p:cNvSpPr>
          <p:nvPr>
            <p:ph type="dt" sz="half" idx="10"/>
          </p:nvPr>
        </p:nvSpPr>
        <p:spPr/>
        <p:txBody>
          <a:bodyPr/>
          <a:lstStyle/>
          <a:p>
            <a:fld id="{9F20CC1D-DC9C-594C-8EB5-ED6188B937AB}"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dirty="0"/>
              <a:t>This is a footer, so use it when you need it.</a:t>
            </a:r>
          </a:p>
        </p:txBody>
      </p:sp>
      <p:sp>
        <p:nvSpPr>
          <p:cNvPr id="5" name="Marcador de número de diapositiva 4"/>
          <p:cNvSpPr>
            <a:spLocks noGrp="1"/>
          </p:cNvSpPr>
          <p:nvPr>
            <p:ph type="sldNum" sz="quarter" idx="12"/>
          </p:nvPr>
        </p:nvSpPr>
        <p:spPr/>
        <p:txBody>
          <a:bodyPr/>
          <a:lstStyle/>
          <a:p>
            <a:fld id="{1A9D366B-1E42-9E47-9213-7A0BF786C435}" type="slidenum">
              <a:rPr lang="en-US" smtClean="0"/>
              <a:t>‹#›</a:t>
            </a:fld>
            <a:endParaRPr lang="en-US"/>
          </a:p>
        </p:txBody>
      </p:sp>
      <p:cxnSp>
        <p:nvCxnSpPr>
          <p:cNvPr id="10" name="Straight Connector 9"/>
          <p:cNvCxnSpPr/>
          <p:nvPr userDrawn="1"/>
        </p:nvCxnSpPr>
        <p:spPr>
          <a:xfrm>
            <a:off x="553250" y="1006608"/>
            <a:ext cx="7000155"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BA6A2A3-C75E-714C-BA74-8F44490708E1}"/>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3"/>
                </a:solidFill>
              </a:rPr>
              <a:t>Confidential &amp; Proprietary</a:t>
            </a:r>
          </a:p>
        </p:txBody>
      </p:sp>
      <p:pic>
        <p:nvPicPr>
          <p:cNvPr id="11" name="Picture 10">
            <a:extLst>
              <a:ext uri="{FF2B5EF4-FFF2-40B4-BE49-F238E27FC236}">
                <a16:creationId xmlns:a16="http://schemas.microsoft.com/office/drawing/2014/main" id="{B50BB143-862D-A74D-838D-925E753114E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9660211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4. Numbered 1–3 (Green)">
  <p:cSld name="24. Numbered 1–3 (Green)">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37"/>
          <p:cNvGrpSpPr/>
          <p:nvPr/>
        </p:nvGrpSpPr>
        <p:grpSpPr>
          <a:xfrm>
            <a:off x="457181" y="1345103"/>
            <a:ext cx="533372" cy="533480"/>
            <a:chOff x="457200" y="1378813"/>
            <a:chExt cx="695400" cy="695450"/>
          </a:xfrm>
        </p:grpSpPr>
        <p:sp>
          <p:nvSpPr>
            <p:cNvPr id="454" name="Google Shape;454;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 name="Google Shape;458;p37"/>
          <p:cNvGrpSpPr/>
          <p:nvPr/>
        </p:nvGrpSpPr>
        <p:grpSpPr>
          <a:xfrm>
            <a:off x="3228956" y="1345103"/>
            <a:ext cx="533372" cy="533480"/>
            <a:chOff x="457200" y="1378813"/>
            <a:chExt cx="695400" cy="695450"/>
          </a:xfrm>
        </p:grpSpPr>
        <p:sp>
          <p:nvSpPr>
            <p:cNvPr id="459" name="Google Shape;459;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60" name="Google Shape;460;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3" name="Google Shape;463;p37"/>
          <p:cNvGrpSpPr/>
          <p:nvPr/>
        </p:nvGrpSpPr>
        <p:grpSpPr>
          <a:xfrm>
            <a:off x="6134081" y="1345853"/>
            <a:ext cx="533372" cy="533480"/>
            <a:chOff x="457200" y="1378813"/>
            <a:chExt cx="695400" cy="695450"/>
          </a:xfrm>
        </p:grpSpPr>
        <p:sp>
          <p:nvSpPr>
            <p:cNvPr id="464" name="Google Shape;464;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5" name="Google Shape;465;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92283103"/>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5. Numbered 1–2 (Blue)">
  <p:cSld name="25. Numbered 1–2 (Blue)">
    <p:spTree>
      <p:nvGrpSpPr>
        <p:cNvPr id="1" name="Shape 468"/>
        <p:cNvGrpSpPr/>
        <p:nvPr/>
      </p:nvGrpSpPr>
      <p:grpSpPr>
        <a:xfrm>
          <a:off x="0" y="0"/>
          <a:ext cx="0" cy="0"/>
          <a:chOff x="0" y="0"/>
          <a:chExt cx="0" cy="0"/>
        </a:xfrm>
      </p:grpSpPr>
      <p:pic>
        <p:nvPicPr>
          <p:cNvPr id="469" name="Google Shape;469;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70" name="Google Shape;470;p3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74" name="Google Shape;47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 name="Google Shape;47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6" name="Google Shape;476;p38"/>
          <p:cNvGrpSpPr/>
          <p:nvPr/>
        </p:nvGrpSpPr>
        <p:grpSpPr>
          <a:xfrm>
            <a:off x="457206" y="1421303"/>
            <a:ext cx="533372" cy="533480"/>
            <a:chOff x="457200" y="1378813"/>
            <a:chExt cx="695400" cy="695450"/>
          </a:xfrm>
        </p:grpSpPr>
        <p:sp>
          <p:nvSpPr>
            <p:cNvPr id="477" name="Google Shape;477;p3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8" name="Google Shape;478;p3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 name="Google Shape;481;p3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4936306" y="1423553"/>
            <a:ext cx="533372" cy="533480"/>
            <a:chOff x="457200" y="1378813"/>
            <a:chExt cx="695400" cy="695450"/>
          </a:xfrm>
        </p:grpSpPr>
        <p:sp>
          <p:nvSpPr>
            <p:cNvPr id="483" name="Google Shape;483;p3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4" name="Google Shape;484;p3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3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479930527"/>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6. Numbered 1–5 (Grey)">
  <p:cSld name="26. Numbered 1–5 (Grey)">
    <p:spTree>
      <p:nvGrpSpPr>
        <p:cNvPr id="1" name="Shape 487"/>
        <p:cNvGrpSpPr/>
        <p:nvPr/>
      </p:nvGrpSpPr>
      <p:grpSpPr>
        <a:xfrm>
          <a:off x="0" y="0"/>
          <a:ext cx="0" cy="0"/>
          <a:chOff x="0" y="0"/>
          <a:chExt cx="0" cy="0"/>
        </a:xfrm>
      </p:grpSpPr>
      <p:sp>
        <p:nvSpPr>
          <p:cNvPr id="488" name="Google Shape;488;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0" name="Google Shape;490;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2" name="Google Shape;492;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4" name="Google Shape;494;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9" name="Google Shape;499;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00" name="Google Shape;500;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5" name="Google Shape;505;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6" name="Google Shape;506;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10" name="Google Shape;510;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4017461646"/>
      </p:ext>
    </p:extLst>
  </p:cSld>
  <p:clrMapOvr>
    <a:masterClrMapping/>
  </p:clrMapOvr>
  <p:extLst mod="1">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7. Bullets 1–4 (Greens)">
  <p:cSld name="27. Bullets 1–4 (Greens)">
    <p:spTree>
      <p:nvGrpSpPr>
        <p:cNvPr id="1" name="Shape 513"/>
        <p:cNvGrpSpPr/>
        <p:nvPr/>
      </p:nvGrpSpPr>
      <p:grpSpPr>
        <a:xfrm>
          <a:off x="0" y="0"/>
          <a:ext cx="0" cy="0"/>
          <a:chOff x="0" y="0"/>
          <a:chExt cx="0" cy="0"/>
        </a:xfrm>
      </p:grpSpPr>
      <p:sp>
        <p:nvSpPr>
          <p:cNvPr id="514" name="Google Shape;514;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7" name="Google Shape;51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9" name="Google Shape;51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 name="Google Shape;521;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7" name="Google Shape;527;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8" name="Google Shape;528;p4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29" name="Google Shape;529;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30" name="Google Shape;530;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extLst>
      <p:ext uri="{BB962C8B-B14F-4D97-AF65-F5344CB8AC3E}">
        <p14:creationId xmlns:p14="http://schemas.microsoft.com/office/powerpoint/2010/main" val="147972684"/>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8. Bullets 1–4 (Yellow/Green)">
  <p:cSld name="28. Bullets 1–4 (Yellow/Green)">
    <p:spTree>
      <p:nvGrpSpPr>
        <p:cNvPr id="1" name="Shape 531"/>
        <p:cNvGrpSpPr/>
        <p:nvPr/>
      </p:nvGrpSpPr>
      <p:grpSpPr>
        <a:xfrm>
          <a:off x="0" y="0"/>
          <a:ext cx="0" cy="0"/>
          <a:chOff x="0" y="0"/>
          <a:chExt cx="0" cy="0"/>
        </a:xfrm>
      </p:grpSpPr>
      <p:sp>
        <p:nvSpPr>
          <p:cNvPr id="532" name="Google Shape;532;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5" name="Google Shape;535;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46" name="Google Shape;546;p4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47" name="Google Shape;547;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48" name="Google Shape;548;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extLst>
      <p:ext uri="{BB962C8B-B14F-4D97-AF65-F5344CB8AC3E}">
        <p14:creationId xmlns:p14="http://schemas.microsoft.com/office/powerpoint/2010/main" val="805127979"/>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9. Bullets 1–4 (Gray)">
  <p:cSld name="29. Bullets 1–4 (Gray)">
    <p:spTree>
      <p:nvGrpSpPr>
        <p:cNvPr id="1" name="Shape 549"/>
        <p:cNvGrpSpPr/>
        <p:nvPr/>
      </p:nvGrpSpPr>
      <p:grpSpPr>
        <a:xfrm>
          <a:off x="0" y="0"/>
          <a:ext cx="0" cy="0"/>
          <a:chOff x="0" y="0"/>
          <a:chExt cx="0" cy="0"/>
        </a:xfrm>
      </p:grpSpPr>
      <p:sp>
        <p:nvSpPr>
          <p:cNvPr id="550" name="Google Shape;550;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54" name="Google Shape;55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2"/>
          <p:cNvSpPr txBox="1">
            <a:spLocks noGrp="1"/>
          </p:cNvSpPr>
          <p:nvPr>
            <p:ph type="subTitle" idx="3"/>
          </p:nvPr>
        </p:nvSpPr>
        <p:spPr>
          <a:xfrm>
            <a:off x="12300"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64" name="Google Shape;564;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65" name="Google Shape;565;p4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66" name="Google Shape;566;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extLst>
      <p:ext uri="{BB962C8B-B14F-4D97-AF65-F5344CB8AC3E}">
        <p14:creationId xmlns:p14="http://schemas.microsoft.com/office/powerpoint/2010/main" val="3641108060"/>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0. Bullets 1–4 (Blue)">
  <p:cSld name="30. Bullets 1–4 (Blue)">
    <p:spTree>
      <p:nvGrpSpPr>
        <p:cNvPr id="1" name="Shape 567"/>
        <p:cNvGrpSpPr/>
        <p:nvPr/>
      </p:nvGrpSpPr>
      <p:grpSpPr>
        <a:xfrm>
          <a:off x="0" y="0"/>
          <a:ext cx="0" cy="0"/>
          <a:chOff x="0" y="0"/>
          <a:chExt cx="0" cy="0"/>
        </a:xfrm>
      </p:grpSpPr>
      <p:sp>
        <p:nvSpPr>
          <p:cNvPr id="568" name="Google Shape;568;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 name="Google Shape;57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82" name="Google Shape;58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83" name="Google Shape;58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84" name="Google Shape;58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extLst>
      <p:ext uri="{BB962C8B-B14F-4D97-AF65-F5344CB8AC3E}">
        <p14:creationId xmlns:p14="http://schemas.microsoft.com/office/powerpoint/2010/main" val="2509120138"/>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1. Bullets 1–5 (Green)">
  <p:cSld name="31. Bullets 1–5 (Green)">
    <p:spTree>
      <p:nvGrpSpPr>
        <p:cNvPr id="1" name="Shape 585"/>
        <p:cNvGrpSpPr/>
        <p:nvPr/>
      </p:nvGrpSpPr>
      <p:grpSpPr>
        <a:xfrm>
          <a:off x="0" y="0"/>
          <a:ext cx="0" cy="0"/>
          <a:chOff x="0" y="0"/>
          <a:chExt cx="0" cy="0"/>
        </a:xfrm>
      </p:grpSpPr>
      <p:sp>
        <p:nvSpPr>
          <p:cNvPr id="586" name="Google Shape;58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2" name="Google Shape;60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3" name="Google Shape;603;p4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04" name="Google Shape;60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5" name="Google Shape;60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06" name="Google Shape;60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extLst>
      <p:ext uri="{BB962C8B-B14F-4D97-AF65-F5344CB8AC3E}">
        <p14:creationId xmlns:p14="http://schemas.microsoft.com/office/powerpoint/2010/main" val="61195280"/>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2. Bullets 1–5 (Green/Yellow)">
  <p:cSld name="32. Bullets 1–5 (Green/Yellow)">
    <p:spTree>
      <p:nvGrpSpPr>
        <p:cNvPr id="1" name="Shape 607"/>
        <p:cNvGrpSpPr/>
        <p:nvPr/>
      </p:nvGrpSpPr>
      <p:grpSpPr>
        <a:xfrm>
          <a:off x="0" y="0"/>
          <a:ext cx="0" cy="0"/>
          <a:chOff x="0" y="0"/>
          <a:chExt cx="0" cy="0"/>
        </a:xfrm>
      </p:grpSpPr>
      <p:sp>
        <p:nvSpPr>
          <p:cNvPr id="608" name="Google Shape;60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 name="Google Shape;61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1" name="Google Shape;61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 name="Google Shape;613;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3" name="Google Shape;623;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24" name="Google Shape;624;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25" name="Google Shape;625;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6" name="Google Shape;626;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27" name="Google Shape;627;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extLst>
      <p:ext uri="{BB962C8B-B14F-4D97-AF65-F5344CB8AC3E}">
        <p14:creationId xmlns:p14="http://schemas.microsoft.com/office/powerpoint/2010/main" val="3304302679"/>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3. Bullets 1–5 (Gray)">
  <p:cSld name="33. Bullets 1–5 (Gray)">
    <p:spTree>
      <p:nvGrpSpPr>
        <p:cNvPr id="1"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4" name="Google Shape;644;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45" name="Google Shape;645;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46" name="Google Shape;646;p4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47" name="Google Shape;647;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48" name="Google Shape;648;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extLst>
      <p:ext uri="{BB962C8B-B14F-4D97-AF65-F5344CB8AC3E}">
        <p14:creationId xmlns:p14="http://schemas.microsoft.com/office/powerpoint/2010/main" val="1773057430"/>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Image with Title">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0" y="1352389"/>
            <a:ext cx="9144000" cy="2166897"/>
          </a:xfrm>
          <a:prstGeom prst="rect">
            <a:avLst/>
          </a:prstGeom>
          <a:solidFill>
            <a:srgbClr val="123F5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457200" y="341692"/>
            <a:ext cx="8229600" cy="354098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20/6/2019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457200" y="3986767"/>
            <a:ext cx="8229601" cy="570798"/>
          </a:xfrm>
        </p:spPr>
        <p:txBody>
          <a:bodyPr anchor="b">
            <a:noAutofit/>
          </a:bodyPr>
          <a:lstStyle>
            <a:lvl1pPr algn="l">
              <a:defRPr sz="3200" b="1"/>
            </a:lvl1pPr>
          </a:lstStyle>
          <a:p>
            <a:r>
              <a:rPr lang="en-US" dirty="0"/>
              <a:t>This is for your images.</a:t>
            </a:r>
          </a:p>
        </p:txBody>
      </p:sp>
      <p:sp>
        <p:nvSpPr>
          <p:cNvPr id="4" name="Marcador de texto 3"/>
          <p:cNvSpPr>
            <a:spLocks noGrp="1"/>
          </p:cNvSpPr>
          <p:nvPr>
            <p:ph type="body" sz="half" idx="2" hasCustomPrompt="1"/>
          </p:nvPr>
        </p:nvSpPr>
        <p:spPr>
          <a:xfrm>
            <a:off x="457200" y="4615588"/>
            <a:ext cx="8229600" cy="302711"/>
          </a:xfrm>
        </p:spPr>
        <p:txBody>
          <a:bodyPr anchor="b">
            <a:noAutofit/>
          </a:bodyPr>
          <a:lstStyle>
            <a:lvl1pPr marL="0" indent="0">
              <a:buNone/>
              <a:defRPr sz="11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457201" y="4632366"/>
            <a:ext cx="895677"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04A70DB-3525-EB4E-9F2B-44FD9710A787}"/>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61FFC7B6-1D0D-E243-AA73-12E6547A3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9462017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34. Bullets 1–5 (Blue)">
  <p:cSld name="34. Bullets 1–5 (Blue)">
    <p:spTree>
      <p:nvGrpSpPr>
        <p:cNvPr id="1" name="Shape 649"/>
        <p:cNvGrpSpPr/>
        <p:nvPr/>
      </p:nvGrpSpPr>
      <p:grpSpPr>
        <a:xfrm>
          <a:off x="0" y="0"/>
          <a:ext cx="0" cy="0"/>
          <a:chOff x="0" y="0"/>
          <a:chExt cx="0" cy="0"/>
        </a:xfrm>
      </p:grpSpPr>
      <p:sp>
        <p:nvSpPr>
          <p:cNvPr id="650" name="Google Shape;650;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3" name="Google Shape;65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5" name="Google Shape;665;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66" name="Google Shape;666;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67" name="Google Shape;667;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68" name="Google Shape;668;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69" name="Google Shape;669;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extLst>
      <p:ext uri="{BB962C8B-B14F-4D97-AF65-F5344CB8AC3E}">
        <p14:creationId xmlns:p14="http://schemas.microsoft.com/office/powerpoint/2010/main" val="3787410661"/>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5. Bullets 1–6 (Green)">
  <p:cSld name="35. Bullets 1–6 (Green)">
    <p:spTree>
      <p:nvGrpSpPr>
        <p:cNvPr id="1" name="Shape 670"/>
        <p:cNvGrpSpPr/>
        <p:nvPr/>
      </p:nvGrpSpPr>
      <p:grpSpPr>
        <a:xfrm>
          <a:off x="0" y="0"/>
          <a:ext cx="0" cy="0"/>
          <a:chOff x="0" y="0"/>
          <a:chExt cx="0" cy="0"/>
        </a:xfrm>
      </p:grpSpPr>
      <p:sp>
        <p:nvSpPr>
          <p:cNvPr id="671" name="Google Shape;671;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5" name="Google Shape;675;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7" name="Google Shape;687;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9" name="Google Shape;689;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90" name="Google Shape;690;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1" name="Google Shape;691;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92" name="Google Shape;692;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3" name="Google Shape;693;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extLst>
      <p:ext uri="{BB962C8B-B14F-4D97-AF65-F5344CB8AC3E}">
        <p14:creationId xmlns:p14="http://schemas.microsoft.com/office/powerpoint/2010/main" val="2396289946"/>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6. Bullets 1–6 (Yellow/Green)">
  <p:cSld name="36. Bullets 1–6 (Yellow/Green)">
    <p:spTree>
      <p:nvGrpSpPr>
        <p:cNvPr id="1" name="Shape 694"/>
        <p:cNvGrpSpPr/>
        <p:nvPr/>
      </p:nvGrpSpPr>
      <p:grpSpPr>
        <a:xfrm>
          <a:off x="0" y="0"/>
          <a:ext cx="0" cy="0"/>
          <a:chOff x="0" y="0"/>
          <a:chExt cx="0" cy="0"/>
        </a:xfrm>
      </p:grpSpPr>
      <p:sp>
        <p:nvSpPr>
          <p:cNvPr id="695" name="Google Shape;695;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8" name="Google Shape;698;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 name="Google Shape;700;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3" name="Google Shape;713;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14" name="Google Shape;714;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5" name="Google Shape;715;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16" name="Google Shape;716;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7" name="Google Shape;717;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extLst>
      <p:ext uri="{BB962C8B-B14F-4D97-AF65-F5344CB8AC3E}">
        <p14:creationId xmlns:p14="http://schemas.microsoft.com/office/powerpoint/2010/main" val="4070673165"/>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37. Bullets 1–6 (Gray)">
  <p:cSld name="37. Bullets 1–6 (Gray)">
    <p:spTree>
      <p:nvGrpSpPr>
        <p:cNvPr id="1" name="Shape 718"/>
        <p:cNvGrpSpPr/>
        <p:nvPr/>
      </p:nvGrpSpPr>
      <p:grpSpPr>
        <a:xfrm>
          <a:off x="0" y="0"/>
          <a:ext cx="0" cy="0"/>
          <a:chOff x="0" y="0"/>
          <a:chExt cx="0" cy="0"/>
        </a:xfrm>
      </p:grpSpPr>
      <p:sp>
        <p:nvSpPr>
          <p:cNvPr id="719" name="Google Shape;719;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2" name="Google Shape;722;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3" name="Google Shape;723;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4" name="Google Shape;724;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6" name="Google Shape;736;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37" name="Google Shape;737;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38" name="Google Shape;738;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39" name="Google Shape;739;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40" name="Google Shape;740;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41" name="Google Shape;741;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extLst>
      <p:ext uri="{BB962C8B-B14F-4D97-AF65-F5344CB8AC3E}">
        <p14:creationId xmlns:p14="http://schemas.microsoft.com/office/powerpoint/2010/main" val="434707824"/>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38. Bullets 1–6 (Blue)">
  <p:cSld name="38. Bullets 1–6 (Blue)">
    <p:spTree>
      <p:nvGrpSpPr>
        <p:cNvPr id="1" name="Shape 742"/>
        <p:cNvGrpSpPr/>
        <p:nvPr/>
      </p:nvGrpSpPr>
      <p:grpSpPr>
        <a:xfrm>
          <a:off x="0" y="0"/>
          <a:ext cx="0" cy="0"/>
          <a:chOff x="0" y="0"/>
          <a:chExt cx="0" cy="0"/>
        </a:xfrm>
      </p:grpSpPr>
      <p:sp>
        <p:nvSpPr>
          <p:cNvPr id="743" name="Google Shape;743;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6" name="Google Shape;746;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7" name="Google Shape;747;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 name="Google Shape;748;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0" name="Google Shape;750;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0" name="Google Shape;760;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61" name="Google Shape;761;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62" name="Google Shape;762;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63" name="Google Shape;763;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64" name="Google Shape;764;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65" name="Google Shape;765;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extLst>
      <p:ext uri="{BB962C8B-B14F-4D97-AF65-F5344CB8AC3E}">
        <p14:creationId xmlns:p14="http://schemas.microsoft.com/office/powerpoint/2010/main" val="1656541854"/>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39. Bullets 1–7 (Green)">
  <p:cSld name="39. Bullets 1–7 (Green)">
    <p:spTree>
      <p:nvGrpSpPr>
        <p:cNvPr id="1" name="Shape 766"/>
        <p:cNvGrpSpPr/>
        <p:nvPr/>
      </p:nvGrpSpPr>
      <p:grpSpPr>
        <a:xfrm>
          <a:off x="0" y="0"/>
          <a:ext cx="0" cy="0"/>
          <a:chOff x="0" y="0"/>
          <a:chExt cx="0" cy="0"/>
        </a:xfrm>
      </p:grpSpPr>
      <p:sp>
        <p:nvSpPr>
          <p:cNvPr id="767" name="Google Shape;767;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0" name="Google Shape;770;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71" name="Google Shape;771;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2" name="Google Shape;772;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0" name="Google Shape;780;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2" name="Google Shape;782;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6" name="Google Shape;786;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87" name="Google Shape;787;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88" name="Google Shape;788;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9" name="Google Shape;789;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90" name="Google Shape;790;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91" name="Google Shape;791;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92" name="Google Shape;792;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extLst>
      <p:ext uri="{BB962C8B-B14F-4D97-AF65-F5344CB8AC3E}">
        <p14:creationId xmlns:p14="http://schemas.microsoft.com/office/powerpoint/2010/main" val="1425265888"/>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40. Bullets 1–7 (Yellow/Green)">
  <p:cSld name="40. Bullets 1–7 (Yellow/Green)">
    <p:spTree>
      <p:nvGrpSpPr>
        <p:cNvPr id="1" name="Shape 793"/>
        <p:cNvGrpSpPr/>
        <p:nvPr/>
      </p:nvGrpSpPr>
      <p:grpSpPr>
        <a:xfrm>
          <a:off x="0" y="0"/>
          <a:ext cx="0" cy="0"/>
          <a:chOff x="0" y="0"/>
          <a:chExt cx="0" cy="0"/>
        </a:xfrm>
      </p:grpSpPr>
      <p:sp>
        <p:nvSpPr>
          <p:cNvPr id="794" name="Google Shape;794;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9" name="Google Shape;799;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5" name="Google Shape;805;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9" name="Google Shape;809;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3" name="Google Shape;813;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4" name="Google Shape;814;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15" name="Google Shape;815;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6" name="Google Shape;816;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17" name="Google Shape;817;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8" name="Google Shape;818;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9" name="Google Shape;819;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extLst>
      <p:ext uri="{BB962C8B-B14F-4D97-AF65-F5344CB8AC3E}">
        <p14:creationId xmlns:p14="http://schemas.microsoft.com/office/powerpoint/2010/main" val="2329878639"/>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41. Bullets 1–7 (Gray)">
  <p:cSld name="41. Bullets 1–7 (Gray)">
    <p:spTree>
      <p:nvGrpSpPr>
        <p:cNvPr id="1" name="Shape 820"/>
        <p:cNvGrpSpPr/>
        <p:nvPr/>
      </p:nvGrpSpPr>
      <p:grpSpPr>
        <a:xfrm>
          <a:off x="0" y="0"/>
          <a:ext cx="0" cy="0"/>
          <a:chOff x="0" y="0"/>
          <a:chExt cx="0" cy="0"/>
        </a:xfrm>
      </p:grpSpPr>
      <p:sp>
        <p:nvSpPr>
          <p:cNvPr id="821" name="Google Shape;821;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4" name="Google Shape;824;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25" name="Google Shape;82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6" name="Google Shape;82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0" name="Google Shape;84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extLst>
      <p:ext uri="{BB962C8B-B14F-4D97-AF65-F5344CB8AC3E}">
        <p14:creationId xmlns:p14="http://schemas.microsoft.com/office/powerpoint/2010/main" val="4113432342"/>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42. Bullets 1–7 (Blue)">
  <p:cSld name="42. Bullets 1–7 (Blue)">
    <p:spTree>
      <p:nvGrpSpPr>
        <p:cNvPr id="1"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1" name="Google Shape;85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52" name="Google Shape;852;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3" name="Google Shape;853;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1" name="Google Shape;861;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5" name="Google Shape;865;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5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8" name="Google Shape;868;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9" name="Google Shape;869;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70" name="Google Shape;870;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71" name="Google Shape;871;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72" name="Google Shape;872;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73" name="Google Shape;873;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extLst>
      <p:ext uri="{BB962C8B-B14F-4D97-AF65-F5344CB8AC3E}">
        <p14:creationId xmlns:p14="http://schemas.microsoft.com/office/powerpoint/2010/main" val="3661515140"/>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43. Bullets 1–8 (Green)">
  <p:cSld name="43. Bullets 1–8 (Green)">
    <p:spTree>
      <p:nvGrpSpPr>
        <p:cNvPr id="1" name="Shape 874"/>
        <p:cNvGrpSpPr/>
        <p:nvPr/>
      </p:nvGrpSpPr>
      <p:grpSpPr>
        <a:xfrm>
          <a:off x="0" y="0"/>
          <a:ext cx="0" cy="0"/>
          <a:chOff x="0" y="0"/>
          <a:chExt cx="0" cy="0"/>
        </a:xfrm>
      </p:grpSpPr>
      <p:sp>
        <p:nvSpPr>
          <p:cNvPr id="875" name="Google Shape;875;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7" name="Google Shape;877;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78" name="Google Shape;878;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9" name="Google Shape;879;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6" name="Google Shape;896;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7" name="Google Shape;897;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8" name="Google Shape;898;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9" name="Google Shape;899;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00" name="Google Shape;900;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01" name="Google Shape;901;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02" name="Google Shape;902;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03" name="Google Shape;903;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extLst>
      <p:ext uri="{BB962C8B-B14F-4D97-AF65-F5344CB8AC3E}">
        <p14:creationId xmlns:p14="http://schemas.microsoft.com/office/powerpoint/2010/main" val="612800183"/>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with Content">
    <p:spTree>
      <p:nvGrpSpPr>
        <p:cNvPr id="1" name=""/>
        <p:cNvGrpSpPr/>
        <p:nvPr/>
      </p:nvGrpSpPr>
      <p:grpSpPr>
        <a:xfrm>
          <a:off x="0" y="0"/>
          <a:ext cx="0" cy="0"/>
          <a:chOff x="0" y="0"/>
          <a:chExt cx="0" cy="0"/>
        </a:xfrm>
      </p:grpSpPr>
      <p:sp>
        <p:nvSpPr>
          <p:cNvPr id="10" name="Rectangle 9"/>
          <p:cNvSpPr/>
          <p:nvPr userDrawn="1"/>
        </p:nvSpPr>
        <p:spPr>
          <a:xfrm>
            <a:off x="5427579" y="341692"/>
            <a:ext cx="3259221" cy="1587761"/>
          </a:xfrm>
          <a:prstGeom prst="rect">
            <a:avLst/>
          </a:prstGeom>
          <a:solidFill>
            <a:srgbClr val="52C4C8"/>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20/6/2019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5427580" y="341692"/>
            <a:ext cx="3259189" cy="1587761"/>
          </a:xfrm>
          <a:solidFill>
            <a:srgbClr val="52C4C8"/>
          </a:solidFill>
        </p:spPr>
        <p:txBody>
          <a:bodyPr anchor="b">
            <a:noAutofit/>
          </a:bodyPr>
          <a:lstStyle>
            <a:lvl1pPr algn="l">
              <a:lnSpc>
                <a:spcPct val="90000"/>
              </a:lnSpc>
              <a:defRPr sz="3600" b="1"/>
            </a:lvl1pPr>
          </a:lstStyle>
          <a:p>
            <a:r>
              <a:rPr lang="en-US" dirty="0"/>
              <a:t>This is for your images too.</a:t>
            </a:r>
          </a:p>
        </p:txBody>
      </p:sp>
      <p:sp>
        <p:nvSpPr>
          <p:cNvPr id="4" name="Marcador de texto 3"/>
          <p:cNvSpPr>
            <a:spLocks noGrp="1"/>
          </p:cNvSpPr>
          <p:nvPr>
            <p:ph type="body" sz="half" idx="2" hasCustomPrompt="1"/>
          </p:nvPr>
        </p:nvSpPr>
        <p:spPr>
          <a:xfrm>
            <a:off x="5427580" y="4311316"/>
            <a:ext cx="3259189" cy="451781"/>
          </a:xfrm>
        </p:spPr>
        <p:txBody>
          <a:bodyPr anchor="t">
            <a:noAutofit/>
          </a:bodyPr>
          <a:lstStyle>
            <a:lvl1pPr marL="0" indent="0">
              <a:buNone/>
              <a:defRPr sz="10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5427579" y="2035553"/>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Marcador de posición de imagen 2"/>
          <p:cNvSpPr>
            <a:spLocks noGrp="1"/>
          </p:cNvSpPr>
          <p:nvPr>
            <p:ph type="pic" idx="1" hasCustomPrompt="1"/>
          </p:nvPr>
        </p:nvSpPr>
        <p:spPr>
          <a:xfrm>
            <a:off x="457200" y="341692"/>
            <a:ext cx="4669860" cy="4421405"/>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3" name="Marcador de texto 12"/>
          <p:cNvSpPr>
            <a:spLocks noGrp="1"/>
          </p:cNvSpPr>
          <p:nvPr>
            <p:ph type="body" sz="quarter" idx="13" hasCustomPrompt="1"/>
          </p:nvPr>
        </p:nvSpPr>
        <p:spPr>
          <a:xfrm>
            <a:off x="5427884" y="2105736"/>
            <a:ext cx="3258916" cy="2156222"/>
          </a:xfrm>
          <a:solidFill>
            <a:srgbClr val="52C4C8"/>
          </a:solidFill>
        </p:spPr>
        <p:txBody>
          <a:bodyPr>
            <a:noAutofit/>
          </a:bodyPr>
          <a:lstStyle>
            <a:lvl1pPr marL="0" indent="0">
              <a:buNone/>
              <a:defRPr sz="1700" b="0" baseline="0">
                <a:solidFill>
                  <a:schemeClr val="tx1">
                    <a:lumMod val="75000"/>
                    <a:lumOff val="25000"/>
                  </a:schemeClr>
                </a:solidFill>
              </a:defRPr>
            </a:lvl1pPr>
          </a:lstStyle>
          <a:p>
            <a:pPr lvl="0"/>
            <a:r>
              <a:rPr lang="en-US" dirty="0"/>
              <a:t>If there’s a story behind your image, then this is the best place to put it. You have enough space for two paragraphs, even three reducing the size of the text. But don’t forget that less is almost always more!</a:t>
            </a:r>
          </a:p>
        </p:txBody>
      </p:sp>
      <p:sp>
        <p:nvSpPr>
          <p:cNvPr id="14" name="TextBox 13">
            <a:extLst>
              <a:ext uri="{FF2B5EF4-FFF2-40B4-BE49-F238E27FC236}">
                <a16:creationId xmlns:a16="http://schemas.microsoft.com/office/drawing/2014/main" id="{8E5C1EC7-FC37-9344-BB26-491BAC61FAB9}"/>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5" name="Picture 14">
            <a:extLst>
              <a:ext uri="{FF2B5EF4-FFF2-40B4-BE49-F238E27FC236}">
                <a16:creationId xmlns:a16="http://schemas.microsoft.com/office/drawing/2014/main" id="{7FA19BBE-1E41-DC4E-B854-9AA48DAD0A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8070027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44. Bullets 1–8 (Yellow/Green)">
  <p:cSld name="44. Bullets 1–8 (Yellow/Green)">
    <p:spTree>
      <p:nvGrpSpPr>
        <p:cNvPr id="1" name="Shape 904"/>
        <p:cNvGrpSpPr/>
        <p:nvPr/>
      </p:nvGrpSpPr>
      <p:grpSpPr>
        <a:xfrm>
          <a:off x="0" y="0"/>
          <a:ext cx="0" cy="0"/>
          <a:chOff x="0" y="0"/>
          <a:chExt cx="0" cy="0"/>
        </a:xfrm>
      </p:grpSpPr>
      <p:sp>
        <p:nvSpPr>
          <p:cNvPr id="905" name="Google Shape;905;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7" name="Google Shape;907;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08" name="Google Shape;908;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9" name="Google Shape;909;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6" name="Google Shape;926;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7" name="Google Shape;927;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8" name="Google Shape;928;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9" name="Google Shape;929;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30" name="Google Shape;930;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1" name="Google Shape;931;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32" name="Google Shape;932;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3" name="Google Shape;933;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extLst>
      <p:ext uri="{BB962C8B-B14F-4D97-AF65-F5344CB8AC3E}">
        <p14:creationId xmlns:p14="http://schemas.microsoft.com/office/powerpoint/2010/main" val="3481243325"/>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45. Bullets 1–8 (Gray)">
  <p:cSld name="45. Bullets 1–8 (Gray)">
    <p:spTree>
      <p:nvGrpSpPr>
        <p:cNvPr id="1" name="Shape 934"/>
        <p:cNvGrpSpPr/>
        <p:nvPr/>
      </p:nvGrpSpPr>
      <p:grpSpPr>
        <a:xfrm>
          <a:off x="0" y="0"/>
          <a:ext cx="0" cy="0"/>
          <a:chOff x="0" y="0"/>
          <a:chExt cx="0" cy="0"/>
        </a:xfrm>
      </p:grpSpPr>
      <p:sp>
        <p:nvSpPr>
          <p:cNvPr id="935" name="Google Shape;935;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7" name="Google Shape;937;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9" name="Google Shape;939;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4" name="Google Shape;954;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6" name="Google Shape;956;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7" name="Google Shape;957;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8" name="Google Shape;958;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9" name="Google Shape;959;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60" name="Google Shape;960;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61" name="Google Shape;961;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62" name="Google Shape;962;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3" name="Google Shape;963;p5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extLst>
      <p:ext uri="{BB962C8B-B14F-4D97-AF65-F5344CB8AC3E}">
        <p14:creationId xmlns:p14="http://schemas.microsoft.com/office/powerpoint/2010/main" val="2659915418"/>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46. Bullets 1–8 (Blue)">
  <p:cSld name="46. Bullets 1–8 (Blue)">
    <p:spTree>
      <p:nvGrpSpPr>
        <p:cNvPr id="1" name="Shape 964"/>
        <p:cNvGrpSpPr/>
        <p:nvPr/>
      </p:nvGrpSpPr>
      <p:grpSpPr>
        <a:xfrm>
          <a:off x="0" y="0"/>
          <a:ext cx="0" cy="0"/>
          <a:chOff x="0" y="0"/>
          <a:chExt cx="0" cy="0"/>
        </a:xfrm>
      </p:grpSpPr>
      <p:sp>
        <p:nvSpPr>
          <p:cNvPr id="965" name="Google Shape;965;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7" name="Google Shape;967;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9" name="Google Shape;969;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6" name="Google Shape;986;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7" name="Google Shape;987;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8" name="Google Shape;988;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9" name="Google Shape;989;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90" name="Google Shape;990;p5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91" name="Google Shape;991;p5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2" name="Google Shape;992;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3" name="Google Shape;993;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extLst>
      <p:ext uri="{BB962C8B-B14F-4D97-AF65-F5344CB8AC3E}">
        <p14:creationId xmlns:p14="http://schemas.microsoft.com/office/powerpoint/2010/main" val="805221636"/>
      </p:ext>
    </p:extLst>
  </p:cSld>
  <p:clrMapOvr>
    <a:masterClrMapping/>
  </p:clrMapOvr>
  <p:extLst mod="1">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49. Fist to Five">
  <p:cSld name="49. Fist to Five">
    <p:spTree>
      <p:nvGrpSpPr>
        <p:cNvPr id="1" name="Shape 994"/>
        <p:cNvGrpSpPr/>
        <p:nvPr/>
      </p:nvGrpSpPr>
      <p:grpSpPr>
        <a:xfrm>
          <a:off x="0" y="0"/>
          <a:ext cx="0" cy="0"/>
          <a:chOff x="0" y="0"/>
          <a:chExt cx="0" cy="0"/>
        </a:xfrm>
      </p:grpSpPr>
      <p:pic>
        <p:nvPicPr>
          <p:cNvPr id="995" name="Google Shape;995;p6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6" name="Google Shape;996;p6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7" name="Google Shape;997;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8" name="Google Shape;998;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9" name="Google Shape;999;p6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0" name="Google Shape;1000;p6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extLst>
      <p:ext uri="{BB962C8B-B14F-4D97-AF65-F5344CB8AC3E}">
        <p14:creationId xmlns:p14="http://schemas.microsoft.com/office/powerpoint/2010/main" val="2457882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50. Review">
  <p:cSld name="50. Review">
    <p:spTree>
      <p:nvGrpSpPr>
        <p:cNvPr id="1" name="Shape 1001"/>
        <p:cNvGrpSpPr/>
        <p:nvPr/>
      </p:nvGrpSpPr>
      <p:grpSpPr>
        <a:xfrm>
          <a:off x="0" y="0"/>
          <a:ext cx="0" cy="0"/>
          <a:chOff x="0" y="0"/>
          <a:chExt cx="0" cy="0"/>
        </a:xfrm>
      </p:grpSpPr>
      <p:pic>
        <p:nvPicPr>
          <p:cNvPr id="1002" name="Google Shape;1002;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3" name="Google Shape;1003;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4" name="Google Shape;1004;p6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extLst>
      <p:ext uri="{BB962C8B-B14F-4D97-AF65-F5344CB8AC3E}">
        <p14:creationId xmlns:p14="http://schemas.microsoft.com/office/powerpoint/2010/main" val="367674043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51. Take a Break 1">
  <p:cSld name="51. Take a Break 1">
    <p:spTree>
      <p:nvGrpSpPr>
        <p:cNvPr id="1" name="Shape 1006"/>
        <p:cNvGrpSpPr/>
        <p:nvPr/>
      </p:nvGrpSpPr>
      <p:grpSpPr>
        <a:xfrm>
          <a:off x="0" y="0"/>
          <a:ext cx="0" cy="0"/>
          <a:chOff x="0" y="0"/>
          <a:chExt cx="0" cy="0"/>
        </a:xfrm>
      </p:grpSpPr>
      <p:pic>
        <p:nvPicPr>
          <p:cNvPr id="1007" name="Google Shape;1007;p6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6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6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extLst>
      <p:ext uri="{BB962C8B-B14F-4D97-AF65-F5344CB8AC3E}">
        <p14:creationId xmlns:p14="http://schemas.microsoft.com/office/powerpoint/2010/main" val="25057669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52. Take a Break 2">
  <p:cSld name="52. Take a Break 2">
    <p:spTree>
      <p:nvGrpSpPr>
        <p:cNvPr id="1" name="Shape 1010"/>
        <p:cNvGrpSpPr/>
        <p:nvPr/>
      </p:nvGrpSpPr>
      <p:grpSpPr>
        <a:xfrm>
          <a:off x="0" y="0"/>
          <a:ext cx="0" cy="0"/>
          <a:chOff x="0" y="0"/>
          <a:chExt cx="0" cy="0"/>
        </a:xfrm>
      </p:grpSpPr>
      <p:pic>
        <p:nvPicPr>
          <p:cNvPr id="1011" name="Google Shape;1011;p6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2" name="Google Shape;1012;p6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6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extLst>
      <p:ext uri="{BB962C8B-B14F-4D97-AF65-F5344CB8AC3E}">
        <p14:creationId xmlns:p14="http://schemas.microsoft.com/office/powerpoint/2010/main" val="15465145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53. Watch a Video">
  <p:cSld name="53. Watch a Video">
    <p:spTree>
      <p:nvGrpSpPr>
        <p:cNvPr id="1" name="Shape 1014"/>
        <p:cNvGrpSpPr/>
        <p:nvPr/>
      </p:nvGrpSpPr>
      <p:grpSpPr>
        <a:xfrm>
          <a:off x="0" y="0"/>
          <a:ext cx="0" cy="0"/>
          <a:chOff x="0" y="0"/>
          <a:chExt cx="0" cy="0"/>
        </a:xfrm>
      </p:grpSpPr>
      <p:pic>
        <p:nvPicPr>
          <p:cNvPr id="1015" name="Google Shape;1015;p64"/>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16" name="Google Shape;1016;p64"/>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7" name="Google Shape;1017;p64"/>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18" name="Google Shape;1018;p64"/>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1019" name="Google Shape;1019;p64"/>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4"/>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553823"/>
      </p:ext>
    </p:extLst>
  </p:cSld>
  <p:clrMapOvr>
    <a:masterClrMapping/>
  </p:clrMapOvr>
  <p:extLst mod="1">
    <p:ext uri="{DCECCB84-F9BA-43D5-87BE-67443E8EF086}">
      <p15:sldGuideLst xmlns:p15="http://schemas.microsoft.com/office/powerpoint/2012/main">
        <p15:guide id="1" pos="223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54. Watch a Video">
  <p:cSld name="54. Watch a Video">
    <p:spTree>
      <p:nvGrpSpPr>
        <p:cNvPr id="1" name="Shape 1021"/>
        <p:cNvGrpSpPr/>
        <p:nvPr/>
      </p:nvGrpSpPr>
      <p:grpSpPr>
        <a:xfrm>
          <a:off x="0" y="0"/>
          <a:ext cx="0" cy="0"/>
          <a:chOff x="0" y="0"/>
          <a:chExt cx="0" cy="0"/>
        </a:xfrm>
      </p:grpSpPr>
      <p:pic>
        <p:nvPicPr>
          <p:cNvPr id="1022" name="Google Shape;1022;p6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1023" name="Google Shape;1023;p6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24" name="Google Shape;1024;p6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1025" name="Google Shape;1025;p6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extLst>
      <p:ext uri="{BB962C8B-B14F-4D97-AF65-F5344CB8AC3E}">
        <p14:creationId xmlns:p14="http://schemas.microsoft.com/office/powerpoint/2010/main" val="5171485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55. Peer Review">
  <p:cSld name="55. Peer Review">
    <p:spTree>
      <p:nvGrpSpPr>
        <p:cNvPr id="1" name="Shape 1028"/>
        <p:cNvGrpSpPr/>
        <p:nvPr/>
      </p:nvGrpSpPr>
      <p:grpSpPr>
        <a:xfrm>
          <a:off x="0" y="0"/>
          <a:ext cx="0" cy="0"/>
          <a:chOff x="0" y="0"/>
          <a:chExt cx="0" cy="0"/>
        </a:xfrm>
      </p:grpSpPr>
      <p:pic>
        <p:nvPicPr>
          <p:cNvPr id="1029" name="Google Shape;1029;p66"/>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30" name="Google Shape;1030;p66"/>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extLst>
      <p:ext uri="{BB962C8B-B14F-4D97-AF65-F5344CB8AC3E}">
        <p14:creationId xmlns:p14="http://schemas.microsoft.com/office/powerpoint/2010/main" val="2075829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with Content 2">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Marcador de fecha 4"/>
          <p:cNvSpPr>
            <a:spLocks noGrp="1"/>
          </p:cNvSpPr>
          <p:nvPr>
            <p:ph type="dt" sz="half" idx="10"/>
          </p:nvPr>
        </p:nvSpPr>
        <p:spPr/>
        <p:txBody>
          <a:bodyPr/>
          <a:lstStyle/>
          <a:p>
            <a:fld id="{F9EE3DCF-02A2-CD4E-AA28-4215D40EA233}" type="datetime1">
              <a:rPr lang="es-BO" smtClean="0"/>
              <a:t>20/6/2019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2" name="Título 1"/>
          <p:cNvSpPr>
            <a:spLocks noGrp="1"/>
          </p:cNvSpPr>
          <p:nvPr>
            <p:ph type="title" hasCustomPrompt="1"/>
          </p:nvPr>
        </p:nvSpPr>
        <p:spPr>
          <a:xfrm>
            <a:off x="457201" y="341692"/>
            <a:ext cx="3259189" cy="1587761"/>
          </a:xfrm>
          <a:solidFill>
            <a:srgbClr val="123F59"/>
          </a:solidFill>
        </p:spPr>
        <p:txBody>
          <a:bodyPr anchor="b">
            <a:noAutofit/>
          </a:bodyPr>
          <a:lstStyle>
            <a:lvl1pPr algn="l">
              <a:lnSpc>
                <a:spcPct val="90000"/>
              </a:lnSpc>
              <a:defRPr sz="3600" b="1">
                <a:solidFill>
                  <a:schemeClr val="bg1"/>
                </a:solidFill>
              </a:defRPr>
            </a:lvl1pPr>
          </a:lstStyle>
          <a:p>
            <a:r>
              <a:rPr lang="en-US" dirty="0"/>
              <a:t>This is for your images too.</a:t>
            </a:r>
          </a:p>
        </p:txBody>
      </p:sp>
      <p:sp>
        <p:nvSpPr>
          <p:cNvPr id="4" name="Marcador de texto 3"/>
          <p:cNvSpPr>
            <a:spLocks noGrp="1"/>
          </p:cNvSpPr>
          <p:nvPr>
            <p:ph type="body" sz="half" idx="2" hasCustomPrompt="1"/>
          </p:nvPr>
        </p:nvSpPr>
        <p:spPr>
          <a:xfrm>
            <a:off x="457201" y="4311316"/>
            <a:ext cx="3259189" cy="451781"/>
          </a:xfrm>
        </p:spPr>
        <p:txBody>
          <a:bodyPr anchor="t">
            <a:noAutofit/>
          </a:bodyPr>
          <a:lstStyle>
            <a:lvl1pPr marL="0" indent="0">
              <a:buNone/>
              <a:defRPr sz="1000" b="0" baseline="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dirty="0"/>
              <a:t>Credit: Remember that behind every image, there’s a photographer. Let’s thank her with a credit or a link.</a:t>
            </a:r>
          </a:p>
        </p:txBody>
      </p:sp>
      <p:cxnSp>
        <p:nvCxnSpPr>
          <p:cNvPr id="9" name="Conector recto 8"/>
          <p:cNvCxnSpPr/>
          <p:nvPr userDrawn="1"/>
        </p:nvCxnSpPr>
        <p:spPr>
          <a:xfrm>
            <a:off x="3021231" y="2035553"/>
            <a:ext cx="695158"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Marcador de posición de imagen 2"/>
          <p:cNvSpPr>
            <a:spLocks noGrp="1"/>
          </p:cNvSpPr>
          <p:nvPr>
            <p:ph type="pic" idx="1" hasCustomPrompt="1"/>
          </p:nvPr>
        </p:nvSpPr>
        <p:spPr>
          <a:xfrm>
            <a:off x="4016908" y="341692"/>
            <a:ext cx="4669860" cy="4421405"/>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Click on it to add an image...</a:t>
            </a:r>
          </a:p>
        </p:txBody>
      </p:sp>
      <p:sp>
        <p:nvSpPr>
          <p:cNvPr id="13" name="Marcador de texto 12"/>
          <p:cNvSpPr>
            <a:spLocks noGrp="1"/>
          </p:cNvSpPr>
          <p:nvPr>
            <p:ph type="body" sz="quarter" idx="13" hasCustomPrompt="1"/>
          </p:nvPr>
        </p:nvSpPr>
        <p:spPr>
          <a:xfrm>
            <a:off x="457505" y="2105736"/>
            <a:ext cx="3258916" cy="2156222"/>
          </a:xfrm>
          <a:solidFill>
            <a:srgbClr val="123F59"/>
          </a:solidFill>
        </p:spPr>
        <p:txBody>
          <a:bodyPr>
            <a:normAutofit/>
          </a:bodyPr>
          <a:lstStyle>
            <a:lvl1pPr marL="0" indent="0">
              <a:buNone/>
              <a:defRPr sz="1600" b="0" baseline="0">
                <a:solidFill>
                  <a:schemeClr val="bg1"/>
                </a:solidFill>
              </a:defRPr>
            </a:lvl1pPr>
          </a:lstStyle>
          <a:p>
            <a:pPr lvl="0"/>
            <a:r>
              <a:rPr lang="en-US" dirty="0"/>
              <a:t>If there’s a story behind your image, then this is the best place to put it. You have enough space for two paragraphs, even three reducing the size of the text. But don’t forget that less is almost always more!</a:t>
            </a:r>
          </a:p>
        </p:txBody>
      </p:sp>
      <p:sp>
        <p:nvSpPr>
          <p:cNvPr id="12" name="TextBox 11">
            <a:extLst>
              <a:ext uri="{FF2B5EF4-FFF2-40B4-BE49-F238E27FC236}">
                <a16:creationId xmlns:a16="http://schemas.microsoft.com/office/drawing/2014/main" id="{C02B7B70-2809-3045-98A9-0B116FD1B290}"/>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4" name="Picture 13">
            <a:extLst>
              <a:ext uri="{FF2B5EF4-FFF2-40B4-BE49-F238E27FC236}">
                <a16:creationId xmlns:a16="http://schemas.microsoft.com/office/drawing/2014/main" id="{DE4D94E1-2A74-B841-BF44-B80D9F1D62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18545857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031"/>
        <p:cNvGrpSpPr/>
        <p:nvPr/>
      </p:nvGrpSpPr>
      <p:grpSpPr>
        <a:xfrm>
          <a:off x="0" y="0"/>
          <a:ext cx="0" cy="0"/>
          <a:chOff x="0" y="0"/>
          <a:chExt cx="0" cy="0"/>
        </a:xfrm>
      </p:grpSpPr>
      <p:pic>
        <p:nvPicPr>
          <p:cNvPr id="1032" name="Google Shape;1032;p67"/>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33" name="Google Shape;1033;p67"/>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extLst>
      <p:ext uri="{BB962C8B-B14F-4D97-AF65-F5344CB8AC3E}">
        <p14:creationId xmlns:p14="http://schemas.microsoft.com/office/powerpoint/2010/main" val="16844298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Idea">
    <p:spTree>
      <p:nvGrpSpPr>
        <p:cNvPr id="1" name=""/>
        <p:cNvGrpSpPr/>
        <p:nvPr/>
      </p:nvGrpSpPr>
      <p:grpSpPr>
        <a:xfrm>
          <a:off x="0" y="0"/>
          <a:ext cx="0" cy="0"/>
          <a:chOff x="0" y="0"/>
          <a:chExt cx="0" cy="0"/>
        </a:xfrm>
      </p:grpSpPr>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fecha 2"/>
          <p:cNvSpPr>
            <a:spLocks noGrp="1"/>
          </p:cNvSpPr>
          <p:nvPr>
            <p:ph type="dt" sz="half" idx="10"/>
          </p:nvPr>
        </p:nvSpPr>
        <p:spPr/>
        <p:txBody>
          <a:bodyPr/>
          <a:lstStyle/>
          <a:p>
            <a:fld id="{181D78FC-DA83-0C49-9DB7-48439BC5582F}" type="datetime1">
              <a:rPr lang="es-BO" smtClean="0"/>
              <a:t>20/6/2019</a:t>
            </a:fld>
            <a:endParaRPr lang="en-US"/>
          </a:p>
        </p:txBody>
      </p:sp>
      <p:sp>
        <p:nvSpPr>
          <p:cNvPr id="4" name="Marcador de pie de página 3"/>
          <p:cNvSpPr>
            <a:spLocks noGrp="1"/>
          </p:cNvSpPr>
          <p:nvPr>
            <p:ph type="ftr" sz="quarter" idx="11"/>
          </p:nvPr>
        </p:nvSpPr>
        <p:spPr/>
        <p:txBody>
          <a:bodyPr/>
          <a:lstStyle/>
          <a:p>
            <a:r>
              <a:rPr lang="en-US"/>
              <a:t>This is a footer, so use it when you need it.</a:t>
            </a:r>
            <a:endParaRPr lang="en-US" dirty="0"/>
          </a:p>
        </p:txBody>
      </p:sp>
      <p:sp>
        <p:nvSpPr>
          <p:cNvPr id="5" name="Marcador de número de diapositiva 4"/>
          <p:cNvSpPr>
            <a:spLocks noGrp="1"/>
          </p:cNvSpPr>
          <p:nvPr>
            <p:ph type="sldNum" sz="quarter" idx="12"/>
          </p:nvPr>
        </p:nvSpPr>
        <p:spPr/>
        <p:txBody>
          <a:bodyPr/>
          <a:lstStyle/>
          <a:p>
            <a:fld id="{1A9D366B-1E42-9E47-9213-7A0BF786C435}" type="slidenum">
              <a:rPr lang="en-US" smtClean="0"/>
              <a:pPr/>
              <a:t>‹#›</a:t>
            </a:fld>
            <a:endParaRPr lang="en-US"/>
          </a:p>
        </p:txBody>
      </p:sp>
      <p:sp>
        <p:nvSpPr>
          <p:cNvPr id="7" name="Marcador de texto 6"/>
          <p:cNvSpPr>
            <a:spLocks noGrp="1"/>
          </p:cNvSpPr>
          <p:nvPr>
            <p:ph type="body" sz="quarter" idx="13" hasCustomPrompt="1"/>
          </p:nvPr>
        </p:nvSpPr>
        <p:spPr>
          <a:xfrm>
            <a:off x="457200" y="1789086"/>
            <a:ext cx="8229600" cy="2029343"/>
          </a:xfrm>
        </p:spPr>
        <p:txBody>
          <a:bodyPr anchor="ctr">
            <a:normAutofit/>
          </a:bodyPr>
          <a:lstStyle>
            <a:lvl1pPr marL="342900" indent="-342900" algn="ctr">
              <a:buNone/>
              <a:defRPr sz="2400" b="0" baseline="0">
                <a:solidFill>
                  <a:srgbClr val="000000"/>
                </a:solidFill>
              </a:defRPr>
            </a:lvl1pPr>
          </a:lstStyle>
          <a:p>
            <a:pPr marL="0" lvl="0" indent="0"/>
            <a:r>
              <a:rPr lang="en-US" sz="2500" dirty="0">
                <a:solidFill>
                  <a:schemeClr val="tx1">
                    <a:lumMod val="65000"/>
                    <a:lumOff val="35000"/>
                  </a:schemeClr>
                </a:solidFill>
              </a:rPr>
              <a:t>Now tell us about your mission in this world, but think about it well before writing anything. And remember to keep it short: If a famous company succeeded with 140 characters or less, why wouldn’t you?</a:t>
            </a:r>
          </a:p>
        </p:txBody>
      </p:sp>
      <p:cxnSp>
        <p:nvCxnSpPr>
          <p:cNvPr id="8" name="Conector recto 7"/>
          <p:cNvCxnSpPr/>
          <p:nvPr userDrawn="1"/>
        </p:nvCxnSpPr>
        <p:spPr>
          <a:xfrm>
            <a:off x="457200" y="181012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Rectángulo 8"/>
          <p:cNvSpPr/>
          <p:nvPr userDrawn="1"/>
        </p:nvSpPr>
        <p:spPr>
          <a:xfrm>
            <a:off x="248489" y="859134"/>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ítulo 1"/>
          <p:cNvSpPr>
            <a:spLocks noGrp="1"/>
          </p:cNvSpPr>
          <p:nvPr>
            <p:ph type="title" hasCustomPrompt="1"/>
          </p:nvPr>
        </p:nvSpPr>
        <p:spPr>
          <a:xfrm>
            <a:off x="457200" y="796680"/>
            <a:ext cx="8229600" cy="909035"/>
          </a:xfrm>
        </p:spPr>
        <p:txBody>
          <a:bodyPr anchor="b"/>
          <a:lstStyle>
            <a:lvl1pPr algn="ctr">
              <a:defRPr/>
            </a:lvl1pPr>
          </a:lstStyle>
          <a:p>
            <a:r>
              <a:rPr lang="en-US" dirty="0"/>
              <a:t>This is about you.</a:t>
            </a:r>
          </a:p>
        </p:txBody>
      </p:sp>
      <p:cxnSp>
        <p:nvCxnSpPr>
          <p:cNvPr id="10" name="Conector recto 9"/>
          <p:cNvCxnSpPr/>
          <p:nvPr userDrawn="1"/>
        </p:nvCxnSpPr>
        <p:spPr>
          <a:xfrm>
            <a:off x="457200" y="3818430"/>
            <a:ext cx="8229600"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6" name="Freeform: Shape 5"/>
          <p:cNvSpPr/>
          <p:nvPr userDrawn="1"/>
        </p:nvSpPr>
        <p:spPr>
          <a:xfrm>
            <a:off x="-99892" y="-138313"/>
            <a:ext cx="9343784" cy="1759644"/>
          </a:xfrm>
          <a:custGeom>
            <a:avLst/>
            <a:gdLst>
              <a:gd name="connsiteX0" fmla="*/ 23052 w 9343784"/>
              <a:gd name="connsiteY0" fmla="*/ 583987 h 1759644"/>
              <a:gd name="connsiteX1" fmla="*/ 5524820 w 9343784"/>
              <a:gd name="connsiteY1" fmla="*/ 215153 h 1759644"/>
              <a:gd name="connsiteX2" fmla="*/ 9343784 w 9343784"/>
              <a:gd name="connsiteY2" fmla="*/ 1759644 h 1759644"/>
              <a:gd name="connsiteX3" fmla="*/ 9282312 w 9343784"/>
              <a:gd name="connsiteY3" fmla="*/ 0 h 1759644"/>
              <a:gd name="connsiteX4" fmla="*/ 0 w 9343784"/>
              <a:gd name="connsiteY4" fmla="*/ 53789 h 1759644"/>
              <a:gd name="connsiteX5" fmla="*/ 23052 w 9343784"/>
              <a:gd name="connsiteY5" fmla="*/ 583987 h 17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3784" h="1759644">
                <a:moveTo>
                  <a:pt x="23052" y="583987"/>
                </a:moveTo>
                <a:lnTo>
                  <a:pt x="5524820" y="215153"/>
                </a:lnTo>
                <a:lnTo>
                  <a:pt x="9343784" y="1759644"/>
                </a:lnTo>
                <a:lnTo>
                  <a:pt x="9282312" y="0"/>
                </a:lnTo>
                <a:lnTo>
                  <a:pt x="0" y="53789"/>
                </a:lnTo>
                <a:lnTo>
                  <a:pt x="23052" y="583987"/>
                </a:lnTo>
                <a:close/>
              </a:path>
            </a:pathLst>
          </a:custGeom>
          <a:blipFill>
            <a:blip r:embed="rId2" cstate="email">
              <a:extLst>
                <a:ext uri="{28A0092B-C50C-407E-A947-70E740481C1C}">
                  <a14:useLocalDpi xmlns:a14="http://schemas.microsoft.com/office/drawing/2010/main"/>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a:extLst>
              <a:ext uri="{FF2B5EF4-FFF2-40B4-BE49-F238E27FC236}">
                <a16:creationId xmlns:a16="http://schemas.microsoft.com/office/drawing/2014/main" id="{B89BE636-74E5-A940-8E68-2F01B6702585}"/>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3" name="Picture 12">
            <a:extLst>
              <a:ext uri="{FF2B5EF4-FFF2-40B4-BE49-F238E27FC236}">
                <a16:creationId xmlns:a16="http://schemas.microsoft.com/office/drawing/2014/main" id="{79C0078B-2F19-DA41-B0A0-37F4B26F86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251104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8" name="Rectángulo 7"/>
          <p:cNvSpPr/>
          <p:nvPr userDrawn="1"/>
        </p:nvSpPr>
        <p:spPr>
          <a:xfrm>
            <a:off x="248489" y="911179"/>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ángulo 10"/>
          <p:cNvSpPr/>
          <p:nvPr userDrawn="1"/>
        </p:nvSpPr>
        <p:spPr>
          <a:xfrm>
            <a:off x="248489" y="4763097"/>
            <a:ext cx="8572823" cy="2899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Marcador de posición de imagen 2"/>
          <p:cNvSpPr>
            <a:spLocks noGrp="1"/>
          </p:cNvSpPr>
          <p:nvPr>
            <p:ph type="pic" idx="1" hasCustomPrompt="1"/>
          </p:nvPr>
        </p:nvSpPr>
        <p:spPr>
          <a:xfrm>
            <a:off x="0" y="0"/>
            <a:ext cx="9144000" cy="5143500"/>
          </a:xfrm>
        </p:spPr>
        <p:txBody>
          <a:bodyPr>
            <a:normAutofit/>
          </a:bodyPr>
          <a:lstStyle>
            <a:lvl1pPr marL="0" indent="0" algn="ctr">
              <a:buNone/>
              <a:defRPr sz="2000" baseline="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The icon in the middle, do you see it? </a:t>
            </a:r>
            <a:br>
              <a:rPr lang="en-US" dirty="0"/>
            </a:br>
            <a:r>
              <a:rPr lang="en-US" dirty="0"/>
              <a:t>Click on it to add a FULL SCREEN IMAGE too!</a:t>
            </a:r>
          </a:p>
        </p:txBody>
      </p:sp>
      <p:sp>
        <p:nvSpPr>
          <p:cNvPr id="5" name="Marcador de fecha 4"/>
          <p:cNvSpPr>
            <a:spLocks noGrp="1"/>
          </p:cNvSpPr>
          <p:nvPr>
            <p:ph type="dt" sz="half" idx="10"/>
          </p:nvPr>
        </p:nvSpPr>
        <p:spPr/>
        <p:txBody>
          <a:bodyPr/>
          <a:lstStyle/>
          <a:p>
            <a:fld id="{F9EE3DCF-02A2-CD4E-AA28-4215D40EA233}" type="datetime1">
              <a:rPr lang="es-BO" smtClean="0"/>
              <a:t>20/6/2019</a:t>
            </a:fld>
            <a:endParaRPr lang="en-US"/>
          </a:p>
        </p:txBody>
      </p:sp>
      <p:sp>
        <p:nvSpPr>
          <p:cNvPr id="6" name="Marcador de pie de página 5"/>
          <p:cNvSpPr>
            <a:spLocks noGrp="1"/>
          </p:cNvSpPr>
          <p:nvPr>
            <p:ph type="ftr" sz="quarter" idx="11"/>
          </p:nvPr>
        </p:nvSpPr>
        <p:spPr/>
        <p:txBody>
          <a:bodyPr/>
          <a:lstStyle/>
          <a:p>
            <a:r>
              <a:rPr lang="en-US" dirty="0"/>
              <a:t>This is a footer, so use it when you need it.</a:t>
            </a:r>
          </a:p>
        </p:txBody>
      </p:sp>
      <p:sp>
        <p:nvSpPr>
          <p:cNvPr id="7" name="Marcador de número de diapositiva 6"/>
          <p:cNvSpPr>
            <a:spLocks noGrp="1"/>
          </p:cNvSpPr>
          <p:nvPr>
            <p:ph type="sldNum" sz="quarter" idx="12"/>
          </p:nvPr>
        </p:nvSpPr>
        <p:spPr/>
        <p:txBody>
          <a:bodyPr/>
          <a:lstStyle/>
          <a:p>
            <a:fld id="{1A9D366B-1E42-9E47-9213-7A0BF786C435}" type="slidenum">
              <a:rPr lang="en-US" smtClean="0"/>
              <a:t>‹#›</a:t>
            </a:fld>
            <a:endParaRPr lang="en-US"/>
          </a:p>
        </p:txBody>
      </p:sp>
      <p:sp>
        <p:nvSpPr>
          <p:cNvPr id="9" name="TextBox 8">
            <a:extLst>
              <a:ext uri="{FF2B5EF4-FFF2-40B4-BE49-F238E27FC236}">
                <a16:creationId xmlns:a16="http://schemas.microsoft.com/office/drawing/2014/main" id="{09BCDE82-10C7-4547-B42C-8314D0CC08E4}"/>
              </a:ext>
            </a:extLst>
          </p:cNvPr>
          <p:cNvSpPr txBox="1"/>
          <p:nvPr userDrawn="1"/>
        </p:nvSpPr>
        <p:spPr>
          <a:xfrm rot="16200000">
            <a:off x="-571646" y="2168522"/>
            <a:ext cx="1638847" cy="246221"/>
          </a:xfrm>
          <a:prstGeom prst="rect">
            <a:avLst/>
          </a:prstGeom>
          <a:noFill/>
        </p:spPr>
        <p:txBody>
          <a:bodyPr wrap="square" rtlCol="0">
            <a:spAutoFit/>
          </a:bodyPr>
          <a:lstStyle/>
          <a:p>
            <a:r>
              <a:rPr lang="en-US" sz="1000" dirty="0">
                <a:solidFill>
                  <a:schemeClr val="accent5"/>
                </a:solidFill>
              </a:rPr>
              <a:t>Confidential &amp; Proprietary</a:t>
            </a:r>
          </a:p>
        </p:txBody>
      </p:sp>
      <p:pic>
        <p:nvPicPr>
          <p:cNvPr id="10" name="Picture 9">
            <a:extLst>
              <a:ext uri="{FF2B5EF4-FFF2-40B4-BE49-F238E27FC236}">
                <a16:creationId xmlns:a16="http://schemas.microsoft.com/office/drawing/2014/main" id="{552F56B4-D679-3E45-A51F-7F42389C05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298813" y="3507984"/>
            <a:ext cx="1043802" cy="166059"/>
          </a:xfrm>
          <a:prstGeom prst="rect">
            <a:avLst/>
          </a:prstGeom>
        </p:spPr>
      </p:pic>
    </p:spTree>
    <p:extLst>
      <p:ext uri="{BB962C8B-B14F-4D97-AF65-F5344CB8AC3E}">
        <p14:creationId xmlns:p14="http://schemas.microsoft.com/office/powerpoint/2010/main" val="38552085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theme" Target="../theme/theme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en-US" noProof="0" dirty="0"/>
              <a:t>Treat it like a title*</a:t>
            </a:r>
          </a:p>
        </p:txBody>
      </p:sp>
      <p:sp>
        <p:nvSpPr>
          <p:cNvPr id="3" name="Marcador de texto 2"/>
          <p:cNvSpPr>
            <a:spLocks noGrp="1"/>
          </p:cNvSpPr>
          <p:nvPr>
            <p:ph type="body" idx="1"/>
          </p:nvPr>
        </p:nvSpPr>
        <p:spPr>
          <a:xfrm>
            <a:off x="457200" y="1200151"/>
            <a:ext cx="8229600" cy="3694250"/>
          </a:xfrm>
          <a:prstGeom prst="rect">
            <a:avLst/>
          </a:prstGeom>
        </p:spPr>
        <p:txBody>
          <a:bodyPr vert="horz" lIns="91440" tIns="45720" rIns="91440" bIns="45720" rtlCol="0">
            <a:normAutofit/>
          </a:bodyPr>
          <a:lstStyle/>
          <a:p>
            <a:pPr lvl="0"/>
            <a:r>
              <a:rPr lang="en-US" noProof="0" dirty="0"/>
              <a:t>Keep it simple</a:t>
            </a:r>
          </a:p>
          <a:p>
            <a:pPr lvl="1"/>
            <a:r>
              <a:rPr lang="en-US" noProof="0" dirty="0"/>
              <a:t>Don’t overuse these bullets!</a:t>
            </a:r>
          </a:p>
          <a:p>
            <a:pPr lvl="2"/>
            <a:r>
              <a:rPr lang="en-US" noProof="0" dirty="0"/>
              <a:t>We strongly recommend not to use these ones</a:t>
            </a:r>
          </a:p>
          <a:p>
            <a:pPr lvl="3"/>
            <a:r>
              <a:rPr lang="en-US" noProof="0" dirty="0"/>
              <a:t>Your audience won’t read these ones</a:t>
            </a:r>
          </a:p>
          <a:p>
            <a:pPr lvl="4"/>
            <a:r>
              <a:rPr lang="en-US" noProof="0" dirty="0"/>
              <a:t>Forget about it!</a:t>
            </a:r>
          </a:p>
        </p:txBody>
      </p:sp>
      <p:sp>
        <p:nvSpPr>
          <p:cNvPr id="4" name="Marcador de fecha 3"/>
          <p:cNvSpPr>
            <a:spLocks noGrp="1"/>
          </p:cNvSpPr>
          <p:nvPr>
            <p:ph type="dt" sz="half" idx="2"/>
          </p:nvPr>
        </p:nvSpPr>
        <p:spPr>
          <a:xfrm>
            <a:off x="6890388" y="4939118"/>
            <a:ext cx="1145266" cy="146706"/>
          </a:xfrm>
          <a:prstGeom prst="rect">
            <a:avLst/>
          </a:prstGeom>
        </p:spPr>
        <p:txBody>
          <a:bodyPr vert="horz" lIns="91440" tIns="45720" rIns="91440" bIns="45720" rtlCol="0" anchor="ctr"/>
          <a:lstStyle>
            <a:lvl1pPr algn="r">
              <a:defRPr sz="800">
                <a:solidFill>
                  <a:schemeClr val="tx1">
                    <a:tint val="75000"/>
                  </a:schemeClr>
                </a:solidFill>
              </a:defRPr>
            </a:lvl1pPr>
          </a:lstStyle>
          <a:p>
            <a:fld id="{181D78FC-DA83-0C49-9DB7-48439BC5582F}" type="datetime1">
              <a:rPr lang="es-BO" smtClean="0"/>
              <a:pPr/>
              <a:t>20/6/2019</a:t>
            </a:fld>
            <a:endParaRPr lang="en-US"/>
          </a:p>
        </p:txBody>
      </p:sp>
      <p:sp>
        <p:nvSpPr>
          <p:cNvPr id="5" name="Marcador de pie de página 4"/>
          <p:cNvSpPr>
            <a:spLocks noGrp="1"/>
          </p:cNvSpPr>
          <p:nvPr>
            <p:ph type="ftr" sz="quarter" idx="3"/>
          </p:nvPr>
        </p:nvSpPr>
        <p:spPr>
          <a:xfrm>
            <a:off x="457200" y="4939118"/>
            <a:ext cx="6433188" cy="146706"/>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This is a footer, so use it when you need it.</a:t>
            </a:r>
          </a:p>
        </p:txBody>
      </p:sp>
      <p:sp>
        <p:nvSpPr>
          <p:cNvPr id="6" name="Marcador de número de diapositiva 5"/>
          <p:cNvSpPr>
            <a:spLocks noGrp="1"/>
          </p:cNvSpPr>
          <p:nvPr>
            <p:ph type="sldNum" sz="quarter" idx="4"/>
          </p:nvPr>
        </p:nvSpPr>
        <p:spPr>
          <a:xfrm>
            <a:off x="8077200" y="4939118"/>
            <a:ext cx="609600" cy="146706"/>
          </a:xfrm>
          <a:prstGeom prst="rect">
            <a:avLst/>
          </a:prstGeom>
        </p:spPr>
        <p:txBody>
          <a:bodyPr vert="horz" lIns="91440" tIns="45720" rIns="91440" bIns="45720" rtlCol="0" anchor="ctr"/>
          <a:lstStyle>
            <a:lvl1pPr algn="r">
              <a:defRPr sz="800">
                <a:solidFill>
                  <a:schemeClr val="tx1">
                    <a:tint val="75000"/>
                  </a:schemeClr>
                </a:solidFill>
              </a:defRPr>
            </a:lvl1pPr>
          </a:lstStyle>
          <a:p>
            <a:fld id="{1A9D366B-1E42-9E47-9213-7A0BF786C435}" type="slidenum">
              <a:rPr lang="en-US" smtClean="0"/>
              <a:pPr/>
              <a:t>‹#›</a:t>
            </a:fld>
            <a:endParaRPr lang="en-US"/>
          </a:p>
        </p:txBody>
      </p:sp>
      <p:cxnSp>
        <p:nvCxnSpPr>
          <p:cNvPr id="8" name="Conector recto 7"/>
          <p:cNvCxnSpPr/>
          <p:nvPr userDrawn="1"/>
        </p:nvCxnSpPr>
        <p:spPr>
          <a:xfrm>
            <a:off x="457200" y="4894400"/>
            <a:ext cx="8229600" cy="0"/>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Conector recto 8"/>
          <p:cNvCxnSpPr/>
          <p:nvPr userDrawn="1"/>
        </p:nvCxnSpPr>
        <p:spPr>
          <a:xfrm>
            <a:off x="457200" y="1063229"/>
            <a:ext cx="8229600" cy="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9803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3" r:id="rId3"/>
    <p:sldLayoutId id="2147483675" r:id="rId4"/>
    <p:sldLayoutId id="2147483678" r:id="rId5"/>
    <p:sldLayoutId id="2147483681" r:id="rId6"/>
    <p:sldLayoutId id="2147483682" r:id="rId7"/>
    <p:sldLayoutId id="2147483703" r:id="rId8"/>
    <p:sldLayoutId id="2147483684" r:id="rId9"/>
    <p:sldLayoutId id="2147483685" r:id="rId10"/>
    <p:sldLayoutId id="2147483686" r:id="rId11"/>
    <p:sldLayoutId id="2147483679" r:id="rId12"/>
    <p:sldLayoutId id="2147483687" r:id="rId13"/>
    <p:sldLayoutId id="2147483688" r:id="rId14"/>
    <p:sldLayoutId id="2147483689" r:id="rId15"/>
    <p:sldLayoutId id="2147483704" r:id="rId16"/>
    <p:sldLayoutId id="2147483705" r:id="rId17"/>
    <p:sldLayoutId id="2147483691" r:id="rId18"/>
    <p:sldLayoutId id="2147483692" r:id="rId19"/>
    <p:sldLayoutId id="2147483693" r:id="rId20"/>
    <p:sldLayoutId id="2147483706" r:id="rId21"/>
    <p:sldLayoutId id="2147483694" r:id="rId22"/>
    <p:sldLayoutId id="2147483697" r:id="rId23"/>
    <p:sldLayoutId id="2147483695" r:id="rId24"/>
    <p:sldLayoutId id="2147483696" r:id="rId25"/>
    <p:sldLayoutId id="2147483708" r:id="rId26"/>
    <p:sldLayoutId id="2147483698" r:id="rId27"/>
    <p:sldLayoutId id="2147483709" r:id="rId28"/>
    <p:sldLayoutId id="2147483700" r:id="rId29"/>
    <p:sldLayoutId id="2147483710" r:id="rId30"/>
    <p:sldLayoutId id="2147483701" r:id="rId31"/>
    <p:sldLayoutId id="2147483707" r:id="rId32"/>
    <p:sldLayoutId id="2147483702" r:id="rId33"/>
  </p:sldLayoutIdLst>
  <p:hf sldNum="0" hdr="0" ftr="0" dt="0"/>
  <p:txStyles>
    <p:titleStyle>
      <a:lvl1pPr algn="l" defTabSz="457200" rtl="0" eaLnBrk="1" latinLnBrk="0" hangingPunct="1">
        <a:spcBef>
          <a:spcPct val="0"/>
        </a:spcBef>
        <a:buNone/>
        <a:defRPr sz="4400" b="1" kern="1200" baseline="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Clr>
          <a:schemeClr val="tx1"/>
        </a:buClr>
        <a:buSzPct val="70000"/>
        <a:buFont typeface="Courier New"/>
        <a:buChar char="o"/>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baseline="0">
          <a:solidFill>
            <a:schemeClr val="tx1"/>
          </a:solidFill>
          <a:latin typeface="+mn-lt"/>
          <a:ea typeface="+mn-ea"/>
          <a:cs typeface="+mn-cs"/>
        </a:defRPr>
      </a:lvl3pPr>
      <a:lvl4pPr marL="1600200" indent="-228600" algn="l" defTabSz="457200" rtl="0" eaLnBrk="1" latinLnBrk="0" hangingPunct="1">
        <a:spcBef>
          <a:spcPct val="20000"/>
        </a:spcBef>
        <a:buSzPct val="70000"/>
        <a:buFont typeface="Courier New"/>
        <a:buChar char="o"/>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baseline="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extLst>
      <p:ext uri="{BB962C8B-B14F-4D97-AF65-F5344CB8AC3E}">
        <p14:creationId xmlns:p14="http://schemas.microsoft.com/office/powerpoint/2010/main" val="3965051400"/>
      </p:ext>
    </p:extLst>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hyperlink" Target="https://swapi.co/api/people/1" TargetMode="Externa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developer.mozilla.org/en-US/docs/Glossary/API" TargetMode="Externa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nSpc>
                <a:spcPct val="80000"/>
              </a:lnSpc>
            </a:pPr>
            <a:r>
              <a:rPr lang="en-US" sz="4000" dirty="0">
                <a:solidFill>
                  <a:srgbClr val="0070C0"/>
                </a:solidFill>
              </a:rPr>
              <a:t>API Economy</a:t>
            </a:r>
            <a:br>
              <a:rPr lang="en-US" sz="4000" dirty="0"/>
            </a:br>
            <a:r>
              <a:rPr lang="en-US" sz="2400" dirty="0"/>
              <a:t>(oh yea – and what’s this JSON all about?)</a:t>
            </a:r>
          </a:p>
        </p:txBody>
      </p:sp>
      <p:sp>
        <p:nvSpPr>
          <p:cNvPr id="3" name="Subtítulo 2"/>
          <p:cNvSpPr>
            <a:spLocks noGrp="1"/>
          </p:cNvSpPr>
          <p:nvPr>
            <p:ph type="subTitle" idx="1"/>
          </p:nvPr>
        </p:nvSpPr>
        <p:spPr/>
        <p:txBody>
          <a:bodyPr>
            <a:normAutofit/>
          </a:bodyPr>
          <a:lstStyle/>
          <a:p>
            <a:r>
              <a:rPr lang="en-US" sz="2400" dirty="0"/>
              <a:t>June 20, 2019</a:t>
            </a:r>
          </a:p>
        </p:txBody>
      </p:sp>
    </p:spTree>
    <p:extLst>
      <p:ext uri="{BB962C8B-B14F-4D97-AF65-F5344CB8AC3E}">
        <p14:creationId xmlns:p14="http://schemas.microsoft.com/office/powerpoint/2010/main" val="141962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279DB-A154-4AD4-BBA2-1EA52809485D}"/>
              </a:ext>
            </a:extLst>
          </p:cNvPr>
          <p:cNvSpPr>
            <a:spLocks noGrp="1"/>
          </p:cNvSpPr>
          <p:nvPr>
            <p:ph type="body" sz="quarter" idx="13"/>
          </p:nvPr>
        </p:nvSpPr>
        <p:spPr/>
        <p:txBody>
          <a:bodyPr>
            <a:normAutofit/>
          </a:bodyPr>
          <a:lstStyle/>
          <a:p>
            <a:r>
              <a:rPr lang="en-US" sz="2800" b="1" dirty="0"/>
              <a:t>TIME FOR A POLL!!</a:t>
            </a:r>
          </a:p>
        </p:txBody>
      </p:sp>
      <p:sp>
        <p:nvSpPr>
          <p:cNvPr id="3" name="TextBox 2">
            <a:extLst>
              <a:ext uri="{FF2B5EF4-FFF2-40B4-BE49-F238E27FC236}">
                <a16:creationId xmlns:a16="http://schemas.microsoft.com/office/drawing/2014/main" id="{AC764783-C33D-47DC-B571-8A25A6599782}"/>
              </a:ext>
            </a:extLst>
          </p:cNvPr>
          <p:cNvSpPr txBox="1"/>
          <p:nvPr/>
        </p:nvSpPr>
        <p:spPr>
          <a:xfrm>
            <a:off x="2560320" y="3017520"/>
            <a:ext cx="4693920" cy="646331"/>
          </a:xfrm>
          <a:prstGeom prst="rect">
            <a:avLst/>
          </a:prstGeom>
          <a:noFill/>
        </p:spPr>
        <p:txBody>
          <a:bodyPr wrap="square" rtlCol="0">
            <a:spAutoFit/>
          </a:bodyPr>
          <a:lstStyle/>
          <a:p>
            <a:endParaRPr lang="en-US" dirty="0"/>
          </a:p>
          <a:p>
            <a:r>
              <a:rPr lang="en-US" b="1" dirty="0">
                <a:solidFill>
                  <a:srgbClr val="FF0000"/>
                </a:solidFill>
              </a:rPr>
              <a:t>https://pollev.com/patrickhowar106</a:t>
            </a:r>
          </a:p>
        </p:txBody>
      </p:sp>
    </p:spTree>
    <p:extLst>
      <p:ext uri="{BB962C8B-B14F-4D97-AF65-F5344CB8AC3E}">
        <p14:creationId xmlns:p14="http://schemas.microsoft.com/office/powerpoint/2010/main" val="1974767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DA65-AB06-4831-8D58-106EC1E46CCD}"/>
              </a:ext>
            </a:extLst>
          </p:cNvPr>
          <p:cNvSpPr>
            <a:spLocks noGrp="1"/>
          </p:cNvSpPr>
          <p:nvPr>
            <p:ph type="title"/>
          </p:nvPr>
        </p:nvSpPr>
        <p:spPr/>
        <p:txBody>
          <a:bodyPr/>
          <a:lstStyle/>
          <a:p>
            <a:r>
              <a:rPr lang="en-US" dirty="0"/>
              <a:t>We’re software engineers! We can figure this out!!</a:t>
            </a:r>
          </a:p>
        </p:txBody>
      </p:sp>
      <p:sp>
        <p:nvSpPr>
          <p:cNvPr id="3" name="Subtitle 2">
            <a:extLst>
              <a:ext uri="{FF2B5EF4-FFF2-40B4-BE49-F238E27FC236}">
                <a16:creationId xmlns:a16="http://schemas.microsoft.com/office/drawing/2014/main" id="{19AEB87D-FE59-4B11-8B04-5FBFD1ECD8C4}"/>
              </a:ext>
            </a:extLst>
          </p:cNvPr>
          <p:cNvSpPr>
            <a:spLocks noGrp="1"/>
          </p:cNvSpPr>
          <p:nvPr>
            <p:ph type="subTitle" idx="1"/>
          </p:nvPr>
        </p:nvSpPr>
        <p:spPr/>
        <p:txBody>
          <a:bodyPr/>
          <a:lstStyle/>
          <a:p>
            <a:r>
              <a:rPr lang="en-US" dirty="0"/>
              <a:t>Let’s tap into APIs to help</a:t>
            </a:r>
          </a:p>
        </p:txBody>
      </p:sp>
      <p:sp>
        <p:nvSpPr>
          <p:cNvPr id="4" name="Subtitle 3">
            <a:extLst>
              <a:ext uri="{FF2B5EF4-FFF2-40B4-BE49-F238E27FC236}">
                <a16:creationId xmlns:a16="http://schemas.microsoft.com/office/drawing/2014/main" id="{C473C84D-31A7-451F-9369-F34A1C64558E}"/>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195AF3FE-A41A-4C60-9618-08CD44F40EB3}"/>
              </a:ext>
            </a:extLst>
          </p:cNvPr>
          <p:cNvSpPr>
            <a:spLocks noGrp="1"/>
          </p:cNvSpPr>
          <p:nvPr>
            <p:ph type="subTitle" idx="3"/>
          </p:nvPr>
        </p:nvSpPr>
        <p:spPr/>
        <p:txBody>
          <a:bodyPr/>
          <a:lstStyle/>
          <a:p>
            <a:r>
              <a:rPr lang="en-US" dirty="0"/>
              <a:t>Download postman on your laptop</a:t>
            </a:r>
          </a:p>
          <a:p>
            <a:r>
              <a:rPr lang="en-US" b="1" dirty="0">
                <a:solidFill>
                  <a:srgbClr val="0070C0"/>
                </a:solidFill>
              </a:rPr>
              <a:t>https://www.getpostman.com/</a:t>
            </a:r>
          </a:p>
        </p:txBody>
      </p:sp>
      <p:sp>
        <p:nvSpPr>
          <p:cNvPr id="6" name="Subtitle 5">
            <a:extLst>
              <a:ext uri="{FF2B5EF4-FFF2-40B4-BE49-F238E27FC236}">
                <a16:creationId xmlns:a16="http://schemas.microsoft.com/office/drawing/2014/main" id="{C725550E-5142-48D2-96B2-60018EAD1F98}"/>
              </a:ext>
            </a:extLst>
          </p:cNvPr>
          <p:cNvSpPr>
            <a:spLocks noGrp="1"/>
          </p:cNvSpPr>
          <p:nvPr>
            <p:ph type="subTitle" idx="4"/>
          </p:nvPr>
        </p:nvSpPr>
        <p:spPr/>
        <p:txBody>
          <a:bodyPr/>
          <a:lstStyle/>
          <a:p>
            <a:r>
              <a:rPr lang="en-US" dirty="0"/>
              <a:t>Open up postman and follow my lead from the screen to enter and trigger an API</a:t>
            </a:r>
          </a:p>
        </p:txBody>
      </p:sp>
      <p:sp>
        <p:nvSpPr>
          <p:cNvPr id="7" name="Subtitle 6">
            <a:extLst>
              <a:ext uri="{FF2B5EF4-FFF2-40B4-BE49-F238E27FC236}">
                <a16:creationId xmlns:a16="http://schemas.microsoft.com/office/drawing/2014/main" id="{2FF4F909-EFB5-433C-A0AE-A1D6CB6E7E42}"/>
              </a:ext>
            </a:extLst>
          </p:cNvPr>
          <p:cNvSpPr>
            <a:spLocks noGrp="1"/>
          </p:cNvSpPr>
          <p:nvPr>
            <p:ph type="subTitle" idx="5"/>
          </p:nvPr>
        </p:nvSpPr>
        <p:spPr/>
        <p:txBody>
          <a:bodyPr/>
          <a:lstStyle/>
          <a:p>
            <a:r>
              <a:rPr lang="en-US" dirty="0"/>
              <a:t>We’ll discuss the results once everyone succeeds with this operation</a:t>
            </a:r>
          </a:p>
        </p:txBody>
      </p:sp>
    </p:spTree>
    <p:extLst>
      <p:ext uri="{BB962C8B-B14F-4D97-AF65-F5344CB8AC3E}">
        <p14:creationId xmlns:p14="http://schemas.microsoft.com/office/powerpoint/2010/main" val="270004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279DB-A154-4AD4-BBA2-1EA52809485D}"/>
              </a:ext>
            </a:extLst>
          </p:cNvPr>
          <p:cNvSpPr>
            <a:spLocks noGrp="1"/>
          </p:cNvSpPr>
          <p:nvPr>
            <p:ph type="body" sz="quarter" idx="13"/>
          </p:nvPr>
        </p:nvSpPr>
        <p:spPr/>
        <p:txBody>
          <a:bodyPr>
            <a:normAutofit/>
          </a:bodyPr>
          <a:lstStyle/>
          <a:p>
            <a:r>
              <a:rPr lang="en-US" sz="2800" b="1" dirty="0"/>
              <a:t>Use Postman to trigger an API ‘get’</a:t>
            </a:r>
          </a:p>
        </p:txBody>
      </p:sp>
      <p:sp>
        <p:nvSpPr>
          <p:cNvPr id="3" name="TextBox 2">
            <a:extLst>
              <a:ext uri="{FF2B5EF4-FFF2-40B4-BE49-F238E27FC236}">
                <a16:creationId xmlns:a16="http://schemas.microsoft.com/office/drawing/2014/main" id="{AC764783-C33D-47DC-B571-8A25A6599782}"/>
              </a:ext>
            </a:extLst>
          </p:cNvPr>
          <p:cNvSpPr txBox="1"/>
          <p:nvPr/>
        </p:nvSpPr>
        <p:spPr>
          <a:xfrm>
            <a:off x="2560320" y="3017520"/>
            <a:ext cx="4693920" cy="646331"/>
          </a:xfrm>
          <a:prstGeom prst="rect">
            <a:avLst/>
          </a:prstGeom>
          <a:noFill/>
        </p:spPr>
        <p:txBody>
          <a:bodyPr wrap="square" rtlCol="0">
            <a:spAutoFit/>
          </a:bodyPr>
          <a:lstStyle/>
          <a:p>
            <a:endParaRPr lang="en-US" dirty="0"/>
          </a:p>
          <a:p>
            <a:r>
              <a:rPr lang="en-US" b="1" dirty="0">
                <a:hlinkClick r:id="rId2"/>
              </a:rPr>
              <a:t>https://swapi.co/api/people/1</a:t>
            </a:r>
            <a:endParaRPr lang="en-US" b="1" dirty="0"/>
          </a:p>
        </p:txBody>
      </p:sp>
    </p:spTree>
    <p:extLst>
      <p:ext uri="{BB962C8B-B14F-4D97-AF65-F5344CB8AC3E}">
        <p14:creationId xmlns:p14="http://schemas.microsoft.com/office/powerpoint/2010/main" val="2549227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B53AEDC6-8223-430B-B08A-27700934CBCF}"/>
              </a:ext>
            </a:extLst>
          </p:cNvPr>
          <p:cNvSpPr>
            <a:spLocks noGrp="1"/>
          </p:cNvSpPr>
          <p:nvPr>
            <p:ph type="subTitle" idx="2"/>
          </p:nvPr>
        </p:nvSpPr>
        <p:spPr/>
        <p:txBody>
          <a:bodyPr/>
          <a:lstStyle/>
          <a:p>
            <a:endParaRPr lang="en-US"/>
          </a:p>
        </p:txBody>
      </p:sp>
      <p:pic>
        <p:nvPicPr>
          <p:cNvPr id="6" name="Picture 5">
            <a:extLst>
              <a:ext uri="{FF2B5EF4-FFF2-40B4-BE49-F238E27FC236}">
                <a16:creationId xmlns:a16="http://schemas.microsoft.com/office/drawing/2014/main" id="{EAC11611-1CB2-4B8E-A480-95EE1783B0C6}"/>
              </a:ext>
            </a:extLst>
          </p:cNvPr>
          <p:cNvPicPr>
            <a:picLocks noChangeAspect="1"/>
          </p:cNvPicPr>
          <p:nvPr/>
        </p:nvPicPr>
        <p:blipFill rotWithShape="1">
          <a:blip r:embed="rId2"/>
          <a:srcRect l="4417" t="8900" r="70750" b="29372"/>
          <a:stretch/>
        </p:blipFill>
        <p:spPr>
          <a:xfrm>
            <a:off x="1303020" y="123261"/>
            <a:ext cx="7178040" cy="4793389"/>
          </a:xfrm>
          <a:prstGeom prst="rect">
            <a:avLst/>
          </a:prstGeom>
        </p:spPr>
      </p:pic>
      <p:sp>
        <p:nvSpPr>
          <p:cNvPr id="7" name="TextBox 6">
            <a:extLst>
              <a:ext uri="{FF2B5EF4-FFF2-40B4-BE49-F238E27FC236}">
                <a16:creationId xmlns:a16="http://schemas.microsoft.com/office/drawing/2014/main" id="{AB97B8AB-9906-4582-8217-23D802D726C9}"/>
              </a:ext>
            </a:extLst>
          </p:cNvPr>
          <p:cNvSpPr txBox="1"/>
          <p:nvPr/>
        </p:nvSpPr>
        <p:spPr>
          <a:xfrm>
            <a:off x="1485900" y="1981200"/>
            <a:ext cx="1257300" cy="1200329"/>
          </a:xfrm>
          <a:prstGeom prst="rect">
            <a:avLst/>
          </a:prstGeom>
          <a:noFill/>
        </p:spPr>
        <p:txBody>
          <a:bodyPr wrap="square" rtlCol="0">
            <a:spAutoFit/>
          </a:bodyPr>
          <a:lstStyle/>
          <a:p>
            <a:r>
              <a:rPr lang="en-US" b="1" dirty="0">
                <a:solidFill>
                  <a:srgbClr val="FF0000"/>
                </a:solidFill>
              </a:rPr>
              <a:t>202 inches! Or over 16 feet</a:t>
            </a:r>
          </a:p>
        </p:txBody>
      </p:sp>
      <p:cxnSp>
        <p:nvCxnSpPr>
          <p:cNvPr id="9" name="Straight Arrow Connector 8">
            <a:extLst>
              <a:ext uri="{FF2B5EF4-FFF2-40B4-BE49-F238E27FC236}">
                <a16:creationId xmlns:a16="http://schemas.microsoft.com/office/drawing/2014/main" id="{CA570B1C-A44B-42DB-A578-0871A89AEC09}"/>
              </a:ext>
            </a:extLst>
          </p:cNvPr>
          <p:cNvCxnSpPr/>
          <p:nvPr/>
        </p:nvCxnSpPr>
        <p:spPr>
          <a:xfrm>
            <a:off x="2743200" y="2377440"/>
            <a:ext cx="90678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845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279DB-A154-4AD4-BBA2-1EA52809485D}"/>
              </a:ext>
            </a:extLst>
          </p:cNvPr>
          <p:cNvSpPr>
            <a:spLocks noGrp="1"/>
          </p:cNvSpPr>
          <p:nvPr>
            <p:ph type="body" sz="quarter" idx="13"/>
          </p:nvPr>
        </p:nvSpPr>
        <p:spPr/>
        <p:txBody>
          <a:bodyPr>
            <a:normAutofit/>
          </a:bodyPr>
          <a:lstStyle/>
          <a:p>
            <a:r>
              <a:rPr lang="en-US" sz="2800" b="1" dirty="0"/>
              <a:t>Lets Live Code!!</a:t>
            </a:r>
          </a:p>
          <a:p>
            <a:r>
              <a:rPr lang="en-US" sz="2800" b="1" dirty="0">
                <a:solidFill>
                  <a:srgbClr val="0070C0"/>
                </a:solidFill>
              </a:rPr>
              <a:t>And learn a little more about objects</a:t>
            </a:r>
          </a:p>
        </p:txBody>
      </p:sp>
    </p:spTree>
    <p:extLst>
      <p:ext uri="{BB962C8B-B14F-4D97-AF65-F5344CB8AC3E}">
        <p14:creationId xmlns:p14="http://schemas.microsoft.com/office/powerpoint/2010/main" val="907197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822F69D-D85A-9449-A5FA-49907C3E93FF}"/>
              </a:ext>
            </a:extLst>
          </p:cNvPr>
          <p:cNvSpPr/>
          <p:nvPr/>
        </p:nvSpPr>
        <p:spPr>
          <a:xfrm>
            <a:off x="1839335" y="2571750"/>
            <a:ext cx="5465330" cy="1384995"/>
          </a:xfrm>
          <a:prstGeom prst="rect">
            <a:avLst/>
          </a:prstGeom>
        </p:spPr>
        <p:txBody>
          <a:bodyPr wrap="square">
            <a:spAutoFit/>
          </a:bodyPr>
          <a:lstStyle/>
          <a:p>
            <a:endParaRPr lang="en-US" sz="1600" i="1" dirty="0"/>
          </a:p>
          <a:p>
            <a:endParaRPr lang="en-US" sz="1600" i="1" dirty="0"/>
          </a:p>
          <a:p>
            <a:endParaRPr lang="en-US" sz="1600" i="1" dirty="0"/>
          </a:p>
          <a:p>
            <a:endParaRPr lang="en-US" sz="1600" i="1" dirty="0"/>
          </a:p>
          <a:p>
            <a:pPr algn="ctr"/>
            <a:r>
              <a:rPr lang="en-US" sz="2000" b="1" dirty="0" err="1"/>
              <a:t>www.roadtohire.org</a:t>
            </a:r>
            <a:endParaRPr lang="en-US" sz="2000" b="1" dirty="0"/>
          </a:p>
        </p:txBody>
      </p:sp>
      <p:pic>
        <p:nvPicPr>
          <p:cNvPr id="7" name="Picture 6">
            <a:extLst>
              <a:ext uri="{FF2B5EF4-FFF2-40B4-BE49-F238E27FC236}">
                <a16:creationId xmlns:a16="http://schemas.microsoft.com/office/drawing/2014/main" id="{5E1E106E-710B-C648-8DDE-0014AFD97FD7}"/>
              </a:ext>
            </a:extLst>
          </p:cNvPr>
          <p:cNvPicPr>
            <a:picLocks noChangeAspect="1"/>
          </p:cNvPicPr>
          <p:nvPr/>
        </p:nvPicPr>
        <p:blipFill>
          <a:blip r:embed="rId3"/>
          <a:stretch>
            <a:fillRect/>
          </a:stretch>
        </p:blipFill>
        <p:spPr>
          <a:xfrm>
            <a:off x="3995901" y="2063754"/>
            <a:ext cx="1152198" cy="1231271"/>
          </a:xfrm>
          <a:prstGeom prst="rect">
            <a:avLst/>
          </a:prstGeom>
        </p:spPr>
      </p:pic>
    </p:spTree>
    <p:extLst>
      <p:ext uri="{BB962C8B-B14F-4D97-AF65-F5344CB8AC3E}">
        <p14:creationId xmlns:p14="http://schemas.microsoft.com/office/powerpoint/2010/main" val="1637161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64D9-766D-4298-BA56-08FB9CABAAB8}"/>
              </a:ext>
            </a:extLst>
          </p:cNvPr>
          <p:cNvSpPr>
            <a:spLocks noGrp="1"/>
          </p:cNvSpPr>
          <p:nvPr>
            <p:ph type="title"/>
          </p:nvPr>
        </p:nvSpPr>
        <p:spPr/>
        <p:txBody>
          <a:bodyPr/>
          <a:lstStyle/>
          <a:p>
            <a:r>
              <a:rPr lang="en-US" dirty="0"/>
              <a:t>Full stack environment</a:t>
            </a:r>
          </a:p>
        </p:txBody>
      </p:sp>
      <p:sp>
        <p:nvSpPr>
          <p:cNvPr id="3" name="Subtitle 2">
            <a:extLst>
              <a:ext uri="{FF2B5EF4-FFF2-40B4-BE49-F238E27FC236}">
                <a16:creationId xmlns:a16="http://schemas.microsoft.com/office/drawing/2014/main" id="{0C3781CB-6517-44FE-AD9B-3B89A501A562}"/>
              </a:ext>
            </a:extLst>
          </p:cNvPr>
          <p:cNvSpPr>
            <a:spLocks noGrp="1"/>
          </p:cNvSpPr>
          <p:nvPr>
            <p:ph type="subTitle" idx="1"/>
          </p:nvPr>
        </p:nvSpPr>
        <p:spPr/>
        <p:txBody>
          <a:bodyPr/>
          <a:lstStyle/>
          <a:p>
            <a:r>
              <a:rPr lang="en-US" dirty="0"/>
              <a:t>A couple of the components</a:t>
            </a:r>
          </a:p>
        </p:txBody>
      </p:sp>
      <p:sp>
        <p:nvSpPr>
          <p:cNvPr id="4" name="Subtitle 3">
            <a:extLst>
              <a:ext uri="{FF2B5EF4-FFF2-40B4-BE49-F238E27FC236}">
                <a16:creationId xmlns:a16="http://schemas.microsoft.com/office/drawing/2014/main" id="{EC69E757-1BAB-400E-B9B7-701F935AFEE4}"/>
              </a:ext>
            </a:extLst>
          </p:cNvPr>
          <p:cNvSpPr>
            <a:spLocks noGrp="1"/>
          </p:cNvSpPr>
          <p:nvPr>
            <p:ph type="subTitle" idx="2"/>
          </p:nvPr>
        </p:nvSpPr>
        <p:spPr/>
        <p:txBody>
          <a:bodyPr/>
          <a:lstStyle/>
          <a:p>
            <a:r>
              <a:rPr lang="en-US" dirty="0"/>
              <a:t>Road to Hire</a:t>
            </a:r>
          </a:p>
        </p:txBody>
      </p:sp>
      <p:sp>
        <p:nvSpPr>
          <p:cNvPr id="7" name="Google Shape;1206;p90">
            <a:extLst>
              <a:ext uri="{FF2B5EF4-FFF2-40B4-BE49-F238E27FC236}">
                <a16:creationId xmlns:a16="http://schemas.microsoft.com/office/drawing/2014/main" id="{45544BEA-D60C-4F37-BC57-69119051FDCE}"/>
              </a:ext>
            </a:extLst>
          </p:cNvPr>
          <p:cNvSpPr/>
          <p:nvPr/>
        </p:nvSpPr>
        <p:spPr>
          <a:xfrm rot="10800000">
            <a:off x="3485475" y="3028307"/>
            <a:ext cx="2716800" cy="274200"/>
          </a:xfrm>
          <a:prstGeom prst="homePlate">
            <a:avLst>
              <a:gd name="adj" fmla="val 50000"/>
            </a:avLst>
          </a:prstGeom>
          <a:solidFill>
            <a:srgbClr val="FF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7;p90">
            <a:extLst>
              <a:ext uri="{FF2B5EF4-FFF2-40B4-BE49-F238E27FC236}">
                <a16:creationId xmlns:a16="http://schemas.microsoft.com/office/drawing/2014/main" id="{3333A4D5-7C3D-4674-B604-A78E2F77D3B6}"/>
              </a:ext>
            </a:extLst>
          </p:cNvPr>
          <p:cNvSpPr/>
          <p:nvPr/>
        </p:nvSpPr>
        <p:spPr>
          <a:xfrm rot="10800000" flipH="1">
            <a:off x="3533625" y="2608450"/>
            <a:ext cx="2620500" cy="274200"/>
          </a:xfrm>
          <a:prstGeom prst="homePlate">
            <a:avLst>
              <a:gd name="adj" fmla="val 50000"/>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9" name="Google Shape;1208;p90">
            <a:extLst>
              <a:ext uri="{FF2B5EF4-FFF2-40B4-BE49-F238E27FC236}">
                <a16:creationId xmlns:a16="http://schemas.microsoft.com/office/drawing/2014/main" id="{AEE9FFD3-7E77-44F9-997D-4178F90FA45A}"/>
              </a:ext>
            </a:extLst>
          </p:cNvPr>
          <p:cNvGraphicFramePr/>
          <p:nvPr>
            <p:extLst>
              <p:ext uri="{D42A27DB-BD31-4B8C-83A1-F6EECF244321}">
                <p14:modId xmlns:p14="http://schemas.microsoft.com/office/powerpoint/2010/main" val="288939400"/>
              </p:ext>
            </p:extLst>
          </p:nvPr>
        </p:nvGraphicFramePr>
        <p:xfrm>
          <a:off x="1653845" y="2350592"/>
          <a:ext cx="1814550" cy="2196465"/>
        </p:xfrm>
        <a:graphic>
          <a:graphicData uri="http://schemas.openxmlformats.org/drawingml/2006/table">
            <a:tbl>
              <a:tblPr>
                <a:noFill/>
              </a:tblPr>
              <a:tblGrid>
                <a:gridCol w="1814550">
                  <a:extLst>
                    <a:ext uri="{9D8B030D-6E8A-4147-A177-3AD203B41FA5}">
                      <a16:colId xmlns:a16="http://schemas.microsoft.com/office/drawing/2014/main" val="20000"/>
                    </a:ext>
                  </a:extLst>
                </a:gridCol>
              </a:tblGrid>
              <a:tr h="1346473">
                <a:tc>
                  <a:txBody>
                    <a:bodyPr/>
                    <a:lstStyle/>
                    <a:p>
                      <a:pPr marL="0" lvl="0" indent="0" algn="ctr" rtl="0">
                        <a:spcBef>
                          <a:spcPts val="0"/>
                        </a:spcBef>
                        <a:spcAft>
                          <a:spcPts val="0"/>
                        </a:spcAft>
                        <a:buNone/>
                      </a:pPr>
                      <a:r>
                        <a:rPr lang="en-US" sz="1000" b="1" dirty="0">
                          <a:solidFill>
                            <a:srgbClr val="FFFFFF"/>
                          </a:solidFill>
                          <a:latin typeface="Roboto"/>
                          <a:ea typeface="Roboto"/>
                          <a:cs typeface="Roboto"/>
                          <a:sym typeface="Roboto"/>
                        </a:rPr>
                        <a:t>BROWSER</a:t>
                      </a:r>
                      <a:r>
                        <a:rPr lang="en" sz="1000" dirty="0">
                          <a:solidFill>
                            <a:srgbClr val="FFFFFF"/>
                          </a:solidFill>
                          <a:latin typeface="Roboto Light"/>
                          <a:ea typeface="Roboto Light"/>
                          <a:cs typeface="Roboto Light"/>
                          <a:sym typeface="Roboto Light"/>
                        </a:rPr>
                        <a:t> </a:t>
                      </a:r>
                      <a:endParaRPr sz="1000" dirty="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849992">
                <a:tc>
                  <a:txBody>
                    <a:bodyPr/>
                    <a:lstStyle/>
                    <a:p>
                      <a:pPr marL="0" lvl="0" indent="0" algn="ctr" rtl="0">
                        <a:spcBef>
                          <a:spcPts val="0"/>
                        </a:spcBef>
                        <a:spcAft>
                          <a:spcPts val="0"/>
                        </a:spcAft>
                        <a:buNone/>
                      </a:pPr>
                      <a:r>
                        <a:rPr lang="en-US" dirty="0">
                          <a:solidFill>
                            <a:srgbClr val="1D1A36"/>
                          </a:solidFill>
                          <a:latin typeface="Roboto Light"/>
                          <a:ea typeface="Roboto Light"/>
                          <a:cs typeface="Roboto Light"/>
                          <a:sym typeface="Roboto Light"/>
                        </a:rPr>
                        <a:t>HTML/CSS/JS</a:t>
                      </a:r>
                      <a:endParaRPr dirty="0">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10" name="Google Shape;1209;p90">
            <a:extLst>
              <a:ext uri="{FF2B5EF4-FFF2-40B4-BE49-F238E27FC236}">
                <a16:creationId xmlns:a16="http://schemas.microsoft.com/office/drawing/2014/main" id="{72B59391-9AC0-48DF-939F-A7E3D5E1A6F3}"/>
              </a:ext>
            </a:extLst>
          </p:cNvPr>
          <p:cNvGraphicFramePr/>
          <p:nvPr>
            <p:extLst>
              <p:ext uri="{D42A27DB-BD31-4B8C-83A1-F6EECF244321}">
                <p14:modId xmlns:p14="http://schemas.microsoft.com/office/powerpoint/2010/main" val="1741885107"/>
              </p:ext>
            </p:extLst>
          </p:nvPr>
        </p:nvGraphicFramePr>
        <p:xfrm>
          <a:off x="6415650" y="2306223"/>
          <a:ext cx="2209875" cy="2282368"/>
        </p:xfrm>
        <a:graphic>
          <a:graphicData uri="http://schemas.openxmlformats.org/drawingml/2006/table">
            <a:tbl>
              <a:tblPr>
                <a:noFill/>
              </a:tblPr>
              <a:tblGrid>
                <a:gridCol w="1385975">
                  <a:extLst>
                    <a:ext uri="{9D8B030D-6E8A-4147-A177-3AD203B41FA5}">
                      <a16:colId xmlns:a16="http://schemas.microsoft.com/office/drawing/2014/main" val="20000"/>
                    </a:ext>
                  </a:extLst>
                </a:gridCol>
                <a:gridCol w="823900">
                  <a:extLst>
                    <a:ext uri="{9D8B030D-6E8A-4147-A177-3AD203B41FA5}">
                      <a16:colId xmlns:a16="http://schemas.microsoft.com/office/drawing/2014/main" val="20001"/>
                    </a:ext>
                  </a:extLst>
                </a:gridCol>
              </a:tblGrid>
              <a:tr h="1299681">
                <a:tc gridSpan="2">
                  <a:txBody>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Server </a:t>
                      </a:r>
                      <a:r>
                        <a:rPr lang="en" sz="1000">
                          <a:solidFill>
                            <a:srgbClr val="FFFFFF"/>
                          </a:solidFill>
                          <a:latin typeface="Roboto Light"/>
                          <a:ea typeface="Roboto Light"/>
                          <a:cs typeface="Roboto Light"/>
                          <a:sym typeface="Roboto Light"/>
                        </a:rPr>
                        <a:t>(Back-End) </a:t>
                      </a:r>
                      <a:endParaRPr sz="1000">
                        <a:solidFill>
                          <a:srgbClr val="FFFFFF"/>
                        </a:solidFill>
                        <a:latin typeface="Roboto Light"/>
                        <a:ea typeface="Roboto Light"/>
                        <a:cs typeface="Roboto Light"/>
                        <a:sym typeface="Roboto Light"/>
                      </a:endParaRPr>
                    </a:p>
                  </a:txBody>
                  <a:tcPr marL="0" marR="0" marT="0" marB="0"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000000"/>
                    </a:solidFill>
                  </a:tcPr>
                </a:tc>
                <a:tc hMerge="1">
                  <a:txBody>
                    <a:bodyPr/>
                    <a:lstStyle/>
                    <a:p>
                      <a:endParaRPr lang="en-US"/>
                    </a:p>
                  </a:txBody>
                  <a:tcPr/>
                </a:tc>
                <a:extLst>
                  <a:ext uri="{0D108BD9-81ED-4DB2-BD59-A6C34878D82A}">
                    <a16:rowId xmlns:a16="http://schemas.microsoft.com/office/drawing/2014/main" val="10000"/>
                  </a:ext>
                </a:extLst>
              </a:tr>
              <a:tr h="982687">
                <a:tc>
                  <a:txBody>
                    <a:bodyPr/>
                    <a:lstStyle/>
                    <a:p>
                      <a:pPr marL="0" lvl="0" indent="0" algn="ctr" rtl="0">
                        <a:spcBef>
                          <a:spcPts val="0"/>
                        </a:spcBef>
                        <a:spcAft>
                          <a:spcPts val="0"/>
                        </a:spcAft>
                        <a:buNone/>
                      </a:pPr>
                      <a:r>
                        <a:rPr lang="en" dirty="0">
                          <a:solidFill>
                            <a:srgbClr val="1D1A36"/>
                          </a:solidFill>
                          <a:latin typeface="Roboto Light"/>
                          <a:ea typeface="Roboto Light"/>
                          <a:cs typeface="Roboto Light"/>
                          <a:sym typeface="Roboto Light"/>
                        </a:rPr>
                        <a:t>Node.js, </a:t>
                      </a:r>
                      <a:r>
                        <a:rPr lang="en-US" dirty="0">
                          <a:solidFill>
                            <a:srgbClr val="1D1A36"/>
                          </a:solidFill>
                          <a:latin typeface="Roboto Light"/>
                          <a:ea typeface="Roboto Light"/>
                          <a:cs typeface="Roboto Light"/>
                          <a:sym typeface="Roboto Light"/>
                        </a:rPr>
                        <a:t>Python, C#, Java</a:t>
                      </a:r>
                      <a:endParaRPr dirty="0">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dirty="0">
                        <a:solidFill>
                          <a:srgbClr val="1D1A36"/>
                        </a:solidFill>
                        <a:latin typeface="Roboto Light"/>
                        <a:ea typeface="Roboto Light"/>
                        <a:cs typeface="Roboto Light"/>
                        <a:sym typeface="Roboto Light"/>
                      </a:endParaRPr>
                    </a:p>
                  </a:txBody>
                  <a:tcPr marL="0" marR="0" marT="0" marB="0" anchor="ctr">
                    <a:lnL w="9525" cap="flat" cmpd="sng">
                      <a:solidFill>
                        <a:srgbClr val="EFEFEF">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pic>
        <p:nvPicPr>
          <p:cNvPr id="12" name="Google Shape;1211;p90">
            <a:extLst>
              <a:ext uri="{FF2B5EF4-FFF2-40B4-BE49-F238E27FC236}">
                <a16:creationId xmlns:a16="http://schemas.microsoft.com/office/drawing/2014/main" id="{31A5E104-CE84-44AC-9A55-E4AE93DDF3D5}"/>
              </a:ext>
            </a:extLst>
          </p:cNvPr>
          <p:cNvPicPr preferRelativeResize="0"/>
          <p:nvPr/>
        </p:nvPicPr>
        <p:blipFill>
          <a:blip r:embed="rId3">
            <a:alphaModFix/>
          </a:blip>
          <a:stretch>
            <a:fillRect/>
          </a:stretch>
        </p:blipFill>
        <p:spPr>
          <a:xfrm>
            <a:off x="405976" y="3057062"/>
            <a:ext cx="946650" cy="786195"/>
          </a:xfrm>
          <a:prstGeom prst="rect">
            <a:avLst/>
          </a:prstGeom>
          <a:noFill/>
          <a:ln>
            <a:noFill/>
          </a:ln>
        </p:spPr>
      </p:pic>
      <p:sp>
        <p:nvSpPr>
          <p:cNvPr id="13" name="Google Shape;1212;p90">
            <a:extLst>
              <a:ext uri="{FF2B5EF4-FFF2-40B4-BE49-F238E27FC236}">
                <a16:creationId xmlns:a16="http://schemas.microsoft.com/office/drawing/2014/main" id="{17EC2135-925E-4280-8F77-7E1CDCCF65E4}"/>
              </a:ext>
            </a:extLst>
          </p:cNvPr>
          <p:cNvSpPr txBox="1"/>
          <p:nvPr/>
        </p:nvSpPr>
        <p:spPr>
          <a:xfrm>
            <a:off x="405925" y="2895600"/>
            <a:ext cx="946500" cy="16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00"/>
                </a:solidFill>
                <a:latin typeface="Roboto"/>
                <a:ea typeface="Roboto"/>
                <a:cs typeface="Roboto"/>
                <a:sym typeface="Roboto"/>
              </a:rPr>
              <a:t>USER</a:t>
            </a:r>
            <a:endParaRPr sz="1000">
              <a:latin typeface="Roboto"/>
              <a:ea typeface="Roboto"/>
              <a:cs typeface="Roboto"/>
              <a:sym typeface="Roboto"/>
            </a:endParaRPr>
          </a:p>
        </p:txBody>
      </p:sp>
      <p:pic>
        <p:nvPicPr>
          <p:cNvPr id="19" name="Google Shape;1218;p90">
            <a:extLst>
              <a:ext uri="{FF2B5EF4-FFF2-40B4-BE49-F238E27FC236}">
                <a16:creationId xmlns:a16="http://schemas.microsoft.com/office/drawing/2014/main" id="{C67D1715-28BF-4B6C-AB9B-8275B5609FA5}"/>
              </a:ext>
            </a:extLst>
          </p:cNvPr>
          <p:cNvPicPr preferRelativeResize="0"/>
          <p:nvPr/>
        </p:nvPicPr>
        <p:blipFill>
          <a:blip r:embed="rId4">
            <a:alphaModFix/>
          </a:blip>
          <a:stretch>
            <a:fillRect/>
          </a:stretch>
        </p:blipFill>
        <p:spPr>
          <a:xfrm>
            <a:off x="7936890" y="3661029"/>
            <a:ext cx="633349" cy="749524"/>
          </a:xfrm>
          <a:prstGeom prst="rect">
            <a:avLst/>
          </a:prstGeom>
          <a:noFill/>
          <a:ln>
            <a:noFill/>
          </a:ln>
        </p:spPr>
      </p:pic>
      <p:sp>
        <p:nvSpPr>
          <p:cNvPr id="20" name="Google Shape;1219;p90">
            <a:extLst>
              <a:ext uri="{FF2B5EF4-FFF2-40B4-BE49-F238E27FC236}">
                <a16:creationId xmlns:a16="http://schemas.microsoft.com/office/drawing/2014/main" id="{F8A622FC-6F9D-48E3-BCF5-A9B0CA83FDE0}"/>
              </a:ext>
            </a:extLst>
          </p:cNvPr>
          <p:cNvSpPr txBox="1"/>
          <p:nvPr/>
        </p:nvSpPr>
        <p:spPr>
          <a:xfrm>
            <a:off x="7936740" y="3944367"/>
            <a:ext cx="633300" cy="385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b="1" dirty="0">
                <a:solidFill>
                  <a:srgbClr val="FFFFFF"/>
                </a:solidFill>
                <a:latin typeface="Roboto"/>
                <a:ea typeface="Roboto"/>
                <a:cs typeface="Roboto"/>
                <a:sym typeface="Roboto"/>
              </a:rPr>
              <a:t>MongoDB</a:t>
            </a:r>
            <a:endParaRPr sz="800" b="1" dirty="0">
              <a:solidFill>
                <a:srgbClr val="FFFFFF"/>
              </a:solidFill>
              <a:latin typeface="Roboto"/>
              <a:ea typeface="Roboto"/>
              <a:cs typeface="Roboto"/>
              <a:sym typeface="Roboto"/>
            </a:endParaRPr>
          </a:p>
          <a:p>
            <a:pPr marL="0" lvl="0" indent="0" algn="ctr" rtl="0">
              <a:spcBef>
                <a:spcPts val="0"/>
              </a:spcBef>
              <a:spcAft>
                <a:spcPts val="0"/>
              </a:spcAft>
              <a:buNone/>
            </a:pPr>
            <a:r>
              <a:rPr lang="en" sz="800" dirty="0">
                <a:solidFill>
                  <a:srgbClr val="FFFFFF"/>
                </a:solidFill>
                <a:latin typeface="Roboto Light"/>
                <a:ea typeface="Roboto Light"/>
                <a:cs typeface="Roboto Light"/>
                <a:sym typeface="Roboto Light"/>
              </a:rPr>
              <a:t>Database</a:t>
            </a:r>
            <a:endParaRPr sz="800" dirty="0">
              <a:solidFill>
                <a:srgbClr val="FFFFFF"/>
              </a:solidFill>
              <a:latin typeface="Roboto Light"/>
              <a:ea typeface="Roboto Light"/>
              <a:cs typeface="Roboto Light"/>
              <a:sym typeface="Roboto Light"/>
            </a:endParaRPr>
          </a:p>
        </p:txBody>
      </p:sp>
      <p:sp>
        <p:nvSpPr>
          <p:cNvPr id="21" name="Google Shape;1220;p90">
            <a:extLst>
              <a:ext uri="{FF2B5EF4-FFF2-40B4-BE49-F238E27FC236}">
                <a16:creationId xmlns:a16="http://schemas.microsoft.com/office/drawing/2014/main" id="{BFA6DE5F-3BCA-4356-BBEE-EA5268AE7EBB}"/>
              </a:ext>
            </a:extLst>
          </p:cNvPr>
          <p:cNvSpPr txBox="1"/>
          <p:nvPr/>
        </p:nvSpPr>
        <p:spPr>
          <a:xfrm>
            <a:off x="3681770" y="2603075"/>
            <a:ext cx="2273805"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1" dirty="0">
                <a:solidFill>
                  <a:schemeClr val="dk1"/>
                </a:solidFill>
                <a:latin typeface="Roboto"/>
                <a:ea typeface="Roboto"/>
                <a:cs typeface="Roboto"/>
                <a:sym typeface="Roboto"/>
              </a:rPr>
              <a:t>HTTP </a:t>
            </a:r>
            <a:r>
              <a:rPr lang="en" b="1" dirty="0">
                <a:solidFill>
                  <a:schemeClr val="dk1"/>
                </a:solidFill>
                <a:latin typeface="Roboto"/>
                <a:ea typeface="Roboto"/>
                <a:cs typeface="Roboto"/>
                <a:sym typeface="Roboto"/>
              </a:rPr>
              <a:t>Request</a:t>
            </a:r>
            <a:endParaRPr b="1" dirty="0">
              <a:latin typeface="Roboto"/>
              <a:ea typeface="Roboto"/>
              <a:cs typeface="Roboto"/>
              <a:sym typeface="Roboto"/>
            </a:endParaRPr>
          </a:p>
        </p:txBody>
      </p:sp>
      <p:sp>
        <p:nvSpPr>
          <p:cNvPr id="22" name="Google Shape;1221;p90">
            <a:extLst>
              <a:ext uri="{FF2B5EF4-FFF2-40B4-BE49-F238E27FC236}">
                <a16:creationId xmlns:a16="http://schemas.microsoft.com/office/drawing/2014/main" id="{8BCB562C-B75E-416A-B1C1-055A935BD44F}"/>
              </a:ext>
            </a:extLst>
          </p:cNvPr>
          <p:cNvSpPr txBox="1"/>
          <p:nvPr/>
        </p:nvSpPr>
        <p:spPr>
          <a:xfrm>
            <a:off x="3769614" y="3029724"/>
            <a:ext cx="2215735" cy="27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latin typeface="Roboto"/>
                <a:ea typeface="Roboto"/>
                <a:cs typeface="Roboto"/>
                <a:sym typeface="Roboto"/>
              </a:rPr>
              <a:t>HTTP </a:t>
            </a:r>
            <a:r>
              <a:rPr lang="en" sz="1200" b="1" dirty="0">
                <a:latin typeface="Roboto"/>
                <a:ea typeface="Roboto"/>
                <a:cs typeface="Roboto"/>
                <a:sym typeface="Roboto"/>
              </a:rPr>
              <a:t>Response </a:t>
            </a:r>
            <a:r>
              <a:rPr lang="en-US" sz="1200" b="1" dirty="0">
                <a:latin typeface="Roboto"/>
                <a:ea typeface="Roboto"/>
                <a:cs typeface="Roboto"/>
                <a:sym typeface="Roboto"/>
              </a:rPr>
              <a:t>with JSON</a:t>
            </a:r>
            <a:endParaRPr sz="1200" b="1" dirty="0">
              <a:latin typeface="Roboto"/>
              <a:ea typeface="Roboto"/>
              <a:cs typeface="Roboto"/>
              <a:sym typeface="Roboto"/>
            </a:endParaRPr>
          </a:p>
        </p:txBody>
      </p:sp>
      <p:sp>
        <p:nvSpPr>
          <p:cNvPr id="23" name="TextBox 22">
            <a:extLst>
              <a:ext uri="{FF2B5EF4-FFF2-40B4-BE49-F238E27FC236}">
                <a16:creationId xmlns:a16="http://schemas.microsoft.com/office/drawing/2014/main" id="{BFAD3C11-31D9-4C7A-9682-9CE7F33743F9}"/>
              </a:ext>
            </a:extLst>
          </p:cNvPr>
          <p:cNvSpPr txBox="1"/>
          <p:nvPr/>
        </p:nvSpPr>
        <p:spPr>
          <a:xfrm>
            <a:off x="3769614" y="1424940"/>
            <a:ext cx="2646036" cy="523220"/>
          </a:xfrm>
          <a:prstGeom prst="rect">
            <a:avLst/>
          </a:prstGeom>
          <a:noFill/>
        </p:spPr>
        <p:txBody>
          <a:bodyPr wrap="square" rtlCol="0">
            <a:spAutoFit/>
          </a:bodyPr>
          <a:lstStyle/>
          <a:p>
            <a:r>
              <a:rPr lang="en-US" sz="2800" b="1" dirty="0">
                <a:solidFill>
                  <a:srgbClr val="FF0000"/>
                </a:solidFill>
              </a:rPr>
              <a:t>API</a:t>
            </a:r>
          </a:p>
        </p:txBody>
      </p:sp>
      <p:sp>
        <p:nvSpPr>
          <p:cNvPr id="24" name="TextBox 23">
            <a:extLst>
              <a:ext uri="{FF2B5EF4-FFF2-40B4-BE49-F238E27FC236}">
                <a16:creationId xmlns:a16="http://schemas.microsoft.com/office/drawing/2014/main" id="{4C819F3E-5F6A-4B21-A792-39B3847CC1A9}"/>
              </a:ext>
            </a:extLst>
          </p:cNvPr>
          <p:cNvSpPr txBox="1"/>
          <p:nvPr/>
        </p:nvSpPr>
        <p:spPr>
          <a:xfrm>
            <a:off x="3714328" y="4059568"/>
            <a:ext cx="2646036" cy="369332"/>
          </a:xfrm>
          <a:prstGeom prst="rect">
            <a:avLst/>
          </a:prstGeom>
          <a:noFill/>
        </p:spPr>
        <p:txBody>
          <a:bodyPr wrap="square" rtlCol="0">
            <a:spAutoFit/>
          </a:bodyPr>
          <a:lstStyle/>
          <a:p>
            <a:r>
              <a:rPr lang="en-US" b="1" dirty="0">
                <a:solidFill>
                  <a:srgbClr val="FF0000"/>
                </a:solidFill>
              </a:rPr>
              <a:t>API response</a:t>
            </a:r>
          </a:p>
        </p:txBody>
      </p:sp>
      <p:cxnSp>
        <p:nvCxnSpPr>
          <p:cNvPr id="28" name="Straight Arrow Connector 27">
            <a:extLst>
              <a:ext uri="{FF2B5EF4-FFF2-40B4-BE49-F238E27FC236}">
                <a16:creationId xmlns:a16="http://schemas.microsoft.com/office/drawing/2014/main" id="{3EBBE6E7-4D5B-43BE-BB3E-148972F18065}"/>
              </a:ext>
            </a:extLst>
          </p:cNvPr>
          <p:cNvCxnSpPr/>
          <p:nvPr/>
        </p:nvCxnSpPr>
        <p:spPr>
          <a:xfrm>
            <a:off x="4152900" y="1948160"/>
            <a:ext cx="0" cy="4826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B2ED9FA-292C-4B3E-9E46-636251D2E8A8}"/>
              </a:ext>
            </a:extLst>
          </p:cNvPr>
          <p:cNvCxnSpPr>
            <a:cxnSpLocks/>
          </p:cNvCxnSpPr>
          <p:nvPr/>
        </p:nvCxnSpPr>
        <p:spPr>
          <a:xfrm flipV="1">
            <a:off x="4152900" y="3391567"/>
            <a:ext cx="0" cy="6442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114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279DB-A154-4AD4-BBA2-1EA52809485D}"/>
              </a:ext>
            </a:extLst>
          </p:cNvPr>
          <p:cNvSpPr>
            <a:spLocks noGrp="1"/>
          </p:cNvSpPr>
          <p:nvPr>
            <p:ph type="body" sz="quarter" idx="13"/>
          </p:nvPr>
        </p:nvSpPr>
        <p:spPr/>
        <p:txBody>
          <a:bodyPr>
            <a:normAutofit/>
          </a:bodyPr>
          <a:lstStyle/>
          <a:p>
            <a:r>
              <a:rPr lang="en-US" sz="2800" b="1" dirty="0"/>
              <a:t>WHAT IS AN API?</a:t>
            </a:r>
          </a:p>
        </p:txBody>
      </p:sp>
    </p:spTree>
    <p:extLst>
      <p:ext uri="{BB962C8B-B14F-4D97-AF65-F5344CB8AC3E}">
        <p14:creationId xmlns:p14="http://schemas.microsoft.com/office/powerpoint/2010/main" val="1327478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BA215D-69B8-4925-AFEA-638432324A66}"/>
              </a:ext>
            </a:extLst>
          </p:cNvPr>
          <p:cNvSpPr>
            <a:spLocks noGrp="1"/>
          </p:cNvSpPr>
          <p:nvPr>
            <p:ph type="body" sz="quarter" idx="14"/>
          </p:nvPr>
        </p:nvSpPr>
        <p:spPr/>
        <p:txBody>
          <a:bodyPr/>
          <a:lstStyle/>
          <a:p>
            <a:r>
              <a:rPr lang="en" sz="1600" b="1" dirty="0">
                <a:latin typeface="Roboto"/>
                <a:ea typeface="Roboto"/>
                <a:cs typeface="Roboto"/>
                <a:sym typeface="Roboto"/>
              </a:rPr>
              <a:t>— MDN Web Docs, </a:t>
            </a:r>
            <a:r>
              <a:rPr lang="en" sz="1600" u="sng" dirty="0">
                <a:solidFill>
                  <a:srgbClr val="0000FF"/>
                </a:solidFill>
                <a:latin typeface="Roboto Light"/>
                <a:ea typeface="Roboto Light"/>
                <a:cs typeface="Roboto Light"/>
                <a:sym typeface="Roboto Light"/>
                <a:hlinkClick r:id="rId2"/>
              </a:rPr>
              <a:t>developer.mozilla.org</a:t>
            </a:r>
            <a:endParaRPr lang="en-US" dirty="0"/>
          </a:p>
        </p:txBody>
      </p:sp>
      <p:sp>
        <p:nvSpPr>
          <p:cNvPr id="4" name="Title 3">
            <a:extLst>
              <a:ext uri="{FF2B5EF4-FFF2-40B4-BE49-F238E27FC236}">
                <a16:creationId xmlns:a16="http://schemas.microsoft.com/office/drawing/2014/main" id="{C86377A5-29AB-42CF-985F-5DAFBCA98C63}"/>
              </a:ext>
            </a:extLst>
          </p:cNvPr>
          <p:cNvSpPr>
            <a:spLocks noGrp="1"/>
          </p:cNvSpPr>
          <p:nvPr>
            <p:ph type="title"/>
          </p:nvPr>
        </p:nvSpPr>
        <p:spPr/>
        <p:txBody>
          <a:bodyPr/>
          <a:lstStyle/>
          <a:p>
            <a:r>
              <a:rPr lang="en" dirty="0">
                <a:latin typeface="Roboto Light"/>
                <a:ea typeface="Roboto Light"/>
                <a:cs typeface="Roboto Light"/>
                <a:sym typeface="Roboto Light"/>
              </a:rPr>
              <a:t>An </a:t>
            </a:r>
            <a:r>
              <a:rPr lang="en" b="1" dirty="0">
                <a:latin typeface="Roboto"/>
                <a:ea typeface="Roboto"/>
                <a:cs typeface="Roboto"/>
                <a:sym typeface="Roboto"/>
              </a:rPr>
              <a:t>application programming interface (API)</a:t>
            </a:r>
            <a:r>
              <a:rPr lang="en" dirty="0">
                <a:latin typeface="Roboto Light"/>
                <a:ea typeface="Roboto Light"/>
                <a:cs typeface="Roboto Light"/>
                <a:sym typeface="Roboto Light"/>
              </a:rPr>
              <a:t> </a:t>
            </a:r>
            <a:br>
              <a:rPr lang="en" dirty="0">
                <a:latin typeface="Roboto Light"/>
                <a:ea typeface="Roboto Light"/>
                <a:cs typeface="Roboto Light"/>
                <a:sym typeface="Roboto Light"/>
              </a:rPr>
            </a:br>
            <a:r>
              <a:rPr lang="en" dirty="0">
                <a:latin typeface="Roboto Light"/>
                <a:ea typeface="Roboto Light"/>
                <a:cs typeface="Roboto Light"/>
                <a:sym typeface="Roboto Light"/>
              </a:rPr>
              <a:t>is a set of features and rules that exist inside a software program (the application) enabling interaction with it through software—as </a:t>
            </a:r>
            <a:br>
              <a:rPr lang="en" dirty="0">
                <a:latin typeface="Roboto Light"/>
                <a:ea typeface="Roboto Light"/>
                <a:cs typeface="Roboto Light"/>
                <a:sym typeface="Roboto Light"/>
              </a:rPr>
            </a:br>
            <a:r>
              <a:rPr lang="en" dirty="0">
                <a:latin typeface="Roboto Light"/>
                <a:ea typeface="Roboto Light"/>
                <a:cs typeface="Roboto Light"/>
                <a:sym typeface="Roboto Light"/>
              </a:rPr>
              <a:t>opposed to a human user interface. </a:t>
            </a:r>
            <a:endParaRPr lang="en-US" dirty="0"/>
          </a:p>
        </p:txBody>
      </p:sp>
      <p:pic>
        <p:nvPicPr>
          <p:cNvPr id="1026" name="Picture 2" descr="Image result for API images">
            <a:extLst>
              <a:ext uri="{FF2B5EF4-FFF2-40B4-BE49-F238E27FC236}">
                <a16:creationId xmlns:a16="http://schemas.microsoft.com/office/drawing/2014/main" id="{DB2F9FDE-70A1-4E25-BE29-A07C18839E2B}"/>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22517" b="2251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925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20FDC-C0BE-444B-A197-4CAE689313F5}"/>
              </a:ext>
            </a:extLst>
          </p:cNvPr>
          <p:cNvSpPr>
            <a:spLocks noGrp="1"/>
          </p:cNvSpPr>
          <p:nvPr>
            <p:ph type="title"/>
          </p:nvPr>
        </p:nvSpPr>
        <p:spPr/>
        <p:txBody>
          <a:bodyPr/>
          <a:lstStyle/>
          <a:p>
            <a:r>
              <a:rPr lang="en-US" sz="3600" dirty="0"/>
              <a:t>Common use case</a:t>
            </a:r>
          </a:p>
        </p:txBody>
      </p:sp>
      <p:sp>
        <p:nvSpPr>
          <p:cNvPr id="6" name="Text Placeholder 5">
            <a:extLst>
              <a:ext uri="{FF2B5EF4-FFF2-40B4-BE49-F238E27FC236}">
                <a16:creationId xmlns:a16="http://schemas.microsoft.com/office/drawing/2014/main" id="{F1A1147C-9959-4400-B8D6-6DAAF5286715}"/>
              </a:ext>
            </a:extLst>
          </p:cNvPr>
          <p:cNvSpPr>
            <a:spLocks noGrp="1"/>
          </p:cNvSpPr>
          <p:nvPr>
            <p:ph type="body" sz="quarter" idx="16"/>
          </p:nvPr>
        </p:nvSpPr>
        <p:spPr>
          <a:xfrm>
            <a:off x="755745" y="1895570"/>
            <a:ext cx="2151319" cy="391055"/>
          </a:xfrm>
        </p:spPr>
        <p:txBody>
          <a:bodyPr>
            <a:normAutofit fontScale="77500" lnSpcReduction="20000"/>
          </a:bodyPr>
          <a:lstStyle/>
          <a:p>
            <a:r>
              <a:rPr lang="en-US" dirty="0"/>
              <a:t>Functions for data</a:t>
            </a:r>
          </a:p>
        </p:txBody>
      </p:sp>
      <p:sp>
        <p:nvSpPr>
          <p:cNvPr id="7" name="Text Placeholder 6">
            <a:extLst>
              <a:ext uri="{FF2B5EF4-FFF2-40B4-BE49-F238E27FC236}">
                <a16:creationId xmlns:a16="http://schemas.microsoft.com/office/drawing/2014/main" id="{8DBDD83F-0EE2-4CFC-B64F-7AFB97FC8D94}"/>
              </a:ext>
            </a:extLst>
          </p:cNvPr>
          <p:cNvSpPr>
            <a:spLocks noGrp="1"/>
          </p:cNvSpPr>
          <p:nvPr>
            <p:ph type="body" sz="quarter" idx="17"/>
          </p:nvPr>
        </p:nvSpPr>
        <p:spPr>
          <a:xfrm>
            <a:off x="3496428" y="1903190"/>
            <a:ext cx="2151319" cy="391055"/>
          </a:xfrm>
        </p:spPr>
        <p:txBody>
          <a:bodyPr>
            <a:normAutofit fontScale="55000" lnSpcReduction="20000"/>
          </a:bodyPr>
          <a:lstStyle/>
          <a:p>
            <a:r>
              <a:rPr lang="en-US" dirty="0"/>
              <a:t>Functions for other functions</a:t>
            </a:r>
          </a:p>
        </p:txBody>
      </p:sp>
      <p:sp>
        <p:nvSpPr>
          <p:cNvPr id="8" name="Text Placeholder 7">
            <a:extLst>
              <a:ext uri="{FF2B5EF4-FFF2-40B4-BE49-F238E27FC236}">
                <a16:creationId xmlns:a16="http://schemas.microsoft.com/office/drawing/2014/main" id="{A8BB613B-DDF4-4BC0-9AAC-9EC5C100AA1F}"/>
              </a:ext>
            </a:extLst>
          </p:cNvPr>
          <p:cNvSpPr>
            <a:spLocks noGrp="1"/>
          </p:cNvSpPr>
          <p:nvPr>
            <p:ph type="body" sz="quarter" idx="18"/>
          </p:nvPr>
        </p:nvSpPr>
        <p:spPr>
          <a:xfrm>
            <a:off x="6237111" y="1903190"/>
            <a:ext cx="2151319" cy="391055"/>
          </a:xfrm>
        </p:spPr>
        <p:txBody>
          <a:bodyPr>
            <a:normAutofit fontScale="55000" lnSpcReduction="20000"/>
          </a:bodyPr>
          <a:lstStyle/>
          <a:p>
            <a:r>
              <a:rPr lang="en-US" dirty="0"/>
              <a:t>Functions to control devices</a:t>
            </a:r>
          </a:p>
        </p:txBody>
      </p:sp>
      <p:sp>
        <p:nvSpPr>
          <p:cNvPr id="9" name="Text Placeholder 8">
            <a:extLst>
              <a:ext uri="{FF2B5EF4-FFF2-40B4-BE49-F238E27FC236}">
                <a16:creationId xmlns:a16="http://schemas.microsoft.com/office/drawing/2014/main" id="{4370DBB0-5622-49C7-88A8-1226BC2A7C29}"/>
              </a:ext>
            </a:extLst>
          </p:cNvPr>
          <p:cNvSpPr>
            <a:spLocks noGrp="1"/>
          </p:cNvSpPr>
          <p:nvPr>
            <p:ph type="body" sz="quarter" idx="19"/>
          </p:nvPr>
        </p:nvSpPr>
        <p:spPr>
          <a:xfrm>
            <a:off x="763365" y="2318696"/>
            <a:ext cx="2151319" cy="950909"/>
          </a:xfrm>
        </p:spPr>
        <p:txBody>
          <a:bodyPr/>
          <a:lstStyle/>
          <a:p>
            <a:r>
              <a:rPr lang="en-US" dirty="0"/>
              <a:t>Weather data</a:t>
            </a:r>
          </a:p>
          <a:p>
            <a:r>
              <a:rPr lang="en-US" dirty="0"/>
              <a:t>Star wars data</a:t>
            </a:r>
          </a:p>
          <a:p>
            <a:r>
              <a:rPr lang="en-US" dirty="0"/>
              <a:t>Move data</a:t>
            </a:r>
          </a:p>
          <a:p>
            <a:r>
              <a:rPr lang="en-US" dirty="0"/>
              <a:t>Credit Card Authorization</a:t>
            </a:r>
          </a:p>
        </p:txBody>
      </p:sp>
      <p:sp>
        <p:nvSpPr>
          <p:cNvPr id="10" name="Text Placeholder 9">
            <a:extLst>
              <a:ext uri="{FF2B5EF4-FFF2-40B4-BE49-F238E27FC236}">
                <a16:creationId xmlns:a16="http://schemas.microsoft.com/office/drawing/2014/main" id="{FCBA2639-AC3B-46B4-8493-4717C2424B59}"/>
              </a:ext>
            </a:extLst>
          </p:cNvPr>
          <p:cNvSpPr>
            <a:spLocks noGrp="1"/>
          </p:cNvSpPr>
          <p:nvPr>
            <p:ph type="body" sz="quarter" idx="20"/>
          </p:nvPr>
        </p:nvSpPr>
        <p:spPr>
          <a:xfrm>
            <a:off x="3496428" y="2302181"/>
            <a:ext cx="2151319" cy="950909"/>
          </a:xfrm>
        </p:spPr>
        <p:txBody>
          <a:bodyPr/>
          <a:lstStyle/>
          <a:p>
            <a:r>
              <a:rPr lang="en-US" dirty="0"/>
              <a:t>Google maps</a:t>
            </a:r>
          </a:p>
          <a:p>
            <a:r>
              <a:rPr lang="en-US" dirty="0"/>
              <a:t>Spotify tools</a:t>
            </a:r>
          </a:p>
          <a:p>
            <a:endParaRPr lang="en-US" dirty="0"/>
          </a:p>
        </p:txBody>
      </p:sp>
      <p:sp>
        <p:nvSpPr>
          <p:cNvPr id="11" name="Text Placeholder 10">
            <a:extLst>
              <a:ext uri="{FF2B5EF4-FFF2-40B4-BE49-F238E27FC236}">
                <a16:creationId xmlns:a16="http://schemas.microsoft.com/office/drawing/2014/main" id="{2799E62A-C26A-428C-8C06-E211040971E8}"/>
              </a:ext>
            </a:extLst>
          </p:cNvPr>
          <p:cNvSpPr>
            <a:spLocks noGrp="1"/>
          </p:cNvSpPr>
          <p:nvPr>
            <p:ph type="body" sz="quarter" idx="21"/>
          </p:nvPr>
        </p:nvSpPr>
        <p:spPr>
          <a:xfrm>
            <a:off x="6237111" y="2302181"/>
            <a:ext cx="2151319" cy="950909"/>
          </a:xfrm>
        </p:spPr>
        <p:txBody>
          <a:bodyPr/>
          <a:lstStyle/>
          <a:p>
            <a:r>
              <a:rPr lang="en-US" dirty="0"/>
              <a:t>Nest</a:t>
            </a:r>
          </a:p>
          <a:p>
            <a:r>
              <a:rPr lang="en-US" dirty="0"/>
              <a:t>Airplane engines</a:t>
            </a:r>
          </a:p>
          <a:p>
            <a:r>
              <a:rPr lang="en-US" dirty="0"/>
              <a:t>Self driving cars</a:t>
            </a:r>
          </a:p>
        </p:txBody>
      </p:sp>
    </p:spTree>
    <p:extLst>
      <p:ext uri="{BB962C8B-B14F-4D97-AF65-F5344CB8AC3E}">
        <p14:creationId xmlns:p14="http://schemas.microsoft.com/office/powerpoint/2010/main" val="2487689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5136D0-D9F0-43E2-AEE7-B723CDC2EDFC}"/>
              </a:ext>
            </a:extLst>
          </p:cNvPr>
          <p:cNvSpPr>
            <a:spLocks noGrp="1"/>
          </p:cNvSpPr>
          <p:nvPr>
            <p:ph type="body" sz="quarter" idx="14"/>
          </p:nvPr>
        </p:nvSpPr>
        <p:spPr>
          <a:xfrm>
            <a:off x="5854069" y="3044878"/>
            <a:ext cx="1933830" cy="328613"/>
          </a:xfrm>
        </p:spPr>
        <p:txBody>
          <a:bodyPr/>
          <a:lstStyle/>
          <a:p>
            <a:r>
              <a:rPr lang="en-US" dirty="0"/>
              <a:t>Airbnb website</a:t>
            </a:r>
          </a:p>
        </p:txBody>
      </p:sp>
      <p:sp>
        <p:nvSpPr>
          <p:cNvPr id="4" name="Text Placeholder 3">
            <a:extLst>
              <a:ext uri="{FF2B5EF4-FFF2-40B4-BE49-F238E27FC236}">
                <a16:creationId xmlns:a16="http://schemas.microsoft.com/office/drawing/2014/main" id="{1602AE8E-74DD-4AA3-B9CB-E00A88B73168}"/>
              </a:ext>
            </a:extLst>
          </p:cNvPr>
          <p:cNvSpPr>
            <a:spLocks noGrp="1"/>
          </p:cNvSpPr>
          <p:nvPr>
            <p:ph type="body" sz="quarter" idx="15"/>
          </p:nvPr>
        </p:nvSpPr>
        <p:spPr/>
        <p:txBody>
          <a:bodyPr/>
          <a:lstStyle/>
          <a:p>
            <a:endParaRPr lang="en-US" dirty="0"/>
          </a:p>
        </p:txBody>
      </p:sp>
      <p:sp>
        <p:nvSpPr>
          <p:cNvPr id="5" name="Title 4">
            <a:extLst>
              <a:ext uri="{FF2B5EF4-FFF2-40B4-BE49-F238E27FC236}">
                <a16:creationId xmlns:a16="http://schemas.microsoft.com/office/drawing/2014/main" id="{0998D450-136E-4C2A-85F4-94AC78F66B5D}"/>
              </a:ext>
            </a:extLst>
          </p:cNvPr>
          <p:cNvSpPr>
            <a:spLocks noGrp="1"/>
          </p:cNvSpPr>
          <p:nvPr>
            <p:ph type="title"/>
          </p:nvPr>
        </p:nvSpPr>
        <p:spPr/>
        <p:txBody>
          <a:bodyPr/>
          <a:lstStyle/>
          <a:p>
            <a:r>
              <a:rPr lang="en-US" dirty="0"/>
              <a:t>Airbnb uses Google Maps API to help customers identify locations of properties they may want to rent</a:t>
            </a:r>
          </a:p>
        </p:txBody>
      </p:sp>
      <p:pic>
        <p:nvPicPr>
          <p:cNvPr id="6" name="Google Shape;1112;p76">
            <a:extLst>
              <a:ext uri="{FF2B5EF4-FFF2-40B4-BE49-F238E27FC236}">
                <a16:creationId xmlns:a16="http://schemas.microsoft.com/office/drawing/2014/main" id="{C1DF7AD0-4560-4E2E-AC70-30C84C12A327}"/>
              </a:ext>
            </a:extLst>
          </p:cNvPr>
          <p:cNvPicPr preferRelativeResize="0">
            <a:picLocks noGrp="1"/>
          </p:cNvPicPr>
          <p:nvPr>
            <p:ph type="pic" sz="quarter" idx="13"/>
          </p:nvPr>
        </p:nvPicPr>
        <p:blipFill>
          <a:blip r:embed="rId3">
            <a:alphaModFix/>
          </a:blip>
          <a:srcRect l="25000" r="25000"/>
          <a:stretch>
            <a:fillRect/>
          </a:stretch>
        </p:blipFill>
        <p:spPr>
          <a:xfrm>
            <a:off x="0" y="6648"/>
            <a:ext cx="4572000" cy="5143500"/>
          </a:xfrm>
          <a:prstGeom prst="rect">
            <a:avLst/>
          </a:prstGeom>
          <a:noFill/>
          <a:ln>
            <a:noFill/>
          </a:ln>
        </p:spPr>
      </p:pic>
    </p:spTree>
    <p:extLst>
      <p:ext uri="{BB962C8B-B14F-4D97-AF65-F5344CB8AC3E}">
        <p14:creationId xmlns:p14="http://schemas.microsoft.com/office/powerpoint/2010/main" val="2278610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8279DB-A154-4AD4-BBA2-1EA52809485D}"/>
              </a:ext>
            </a:extLst>
          </p:cNvPr>
          <p:cNvSpPr>
            <a:spLocks noGrp="1"/>
          </p:cNvSpPr>
          <p:nvPr>
            <p:ph type="body" sz="quarter" idx="13"/>
          </p:nvPr>
        </p:nvSpPr>
        <p:spPr/>
        <p:txBody>
          <a:bodyPr>
            <a:normAutofit/>
          </a:bodyPr>
          <a:lstStyle/>
          <a:p>
            <a:r>
              <a:rPr lang="en-US" sz="2800" b="1" dirty="0"/>
              <a:t>WHAT IS JSON?</a:t>
            </a:r>
          </a:p>
        </p:txBody>
      </p:sp>
    </p:spTree>
    <p:extLst>
      <p:ext uri="{BB962C8B-B14F-4D97-AF65-F5344CB8AC3E}">
        <p14:creationId xmlns:p14="http://schemas.microsoft.com/office/powerpoint/2010/main" val="2399963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6377A5-29AB-42CF-985F-5DAFBCA98C63}"/>
              </a:ext>
            </a:extLst>
          </p:cNvPr>
          <p:cNvSpPr>
            <a:spLocks noGrp="1"/>
          </p:cNvSpPr>
          <p:nvPr>
            <p:ph type="title"/>
          </p:nvPr>
        </p:nvSpPr>
        <p:spPr/>
        <p:txBody>
          <a:bodyPr/>
          <a:lstStyle/>
          <a:p>
            <a:r>
              <a:rPr lang="en" b="1" dirty="0">
                <a:latin typeface="Roboto"/>
                <a:ea typeface="Roboto"/>
                <a:cs typeface="Roboto"/>
                <a:sym typeface="Roboto"/>
              </a:rPr>
              <a:t>JSON</a:t>
            </a:r>
            <a:r>
              <a:rPr lang="en" dirty="0">
                <a:latin typeface="Roboto Light"/>
                <a:ea typeface="Roboto Light"/>
                <a:cs typeface="Roboto Light"/>
                <a:sym typeface="Roboto Light"/>
              </a:rPr>
              <a:t> is an acronym and means </a:t>
            </a:r>
            <a:r>
              <a:rPr lang="en" b="1" dirty="0">
                <a:latin typeface="Roboto"/>
                <a:ea typeface="Roboto"/>
                <a:cs typeface="Roboto"/>
                <a:sym typeface="Roboto"/>
              </a:rPr>
              <a:t>JavaScript Object Notation</a:t>
            </a:r>
            <a:r>
              <a:rPr lang="en" b="1" dirty="0">
                <a:latin typeface="Roboto Light"/>
                <a:ea typeface="Roboto Light"/>
                <a:cs typeface="Roboto"/>
                <a:sym typeface="Roboto Light"/>
              </a:rPr>
              <a:t>. JSON is an object and is used </a:t>
            </a:r>
            <a:r>
              <a:rPr lang="en" dirty="0">
                <a:latin typeface="Roboto Light"/>
                <a:ea typeface="Roboto Light"/>
                <a:cs typeface="Roboto Light"/>
                <a:sym typeface="Roboto Light"/>
              </a:rPr>
              <a:t>as a </a:t>
            </a:r>
            <a:r>
              <a:rPr lang="en" b="1" dirty="0">
                <a:latin typeface="Roboto"/>
                <a:ea typeface="Roboto"/>
                <a:cs typeface="Roboto"/>
                <a:sym typeface="Roboto"/>
              </a:rPr>
              <a:t>data interchange format.</a:t>
            </a:r>
            <a:r>
              <a:rPr lang="en" dirty="0">
                <a:latin typeface="Roboto Light"/>
                <a:ea typeface="Roboto Light"/>
                <a:cs typeface="Roboto Light"/>
                <a:sym typeface="Roboto Light"/>
              </a:rPr>
              <a:t> </a:t>
            </a:r>
            <a:endParaRPr lang="en-US" dirty="0"/>
          </a:p>
        </p:txBody>
      </p:sp>
      <p:pic>
        <p:nvPicPr>
          <p:cNvPr id="2058" name="Picture 10" descr="Image result for JSON image">
            <a:extLst>
              <a:ext uri="{FF2B5EF4-FFF2-40B4-BE49-F238E27FC236}">
                <a16:creationId xmlns:a16="http://schemas.microsoft.com/office/drawing/2014/main" id="{A447BCCA-0749-44BF-8F00-B2710BE59335}"/>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34549" b="3454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692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pic>
        <p:nvPicPr>
          <p:cNvPr id="1157" name="Google Shape;1157;p83"/>
          <p:cNvPicPr preferRelativeResize="0"/>
          <p:nvPr/>
        </p:nvPicPr>
        <p:blipFill rotWithShape="1">
          <a:blip r:embed="rId3">
            <a:alphaModFix/>
          </a:blip>
          <a:srcRect/>
          <a:stretch/>
        </p:blipFill>
        <p:spPr>
          <a:xfrm>
            <a:off x="1219200" y="792481"/>
            <a:ext cx="6138135" cy="3986400"/>
          </a:xfrm>
          <a:prstGeom prst="rect">
            <a:avLst/>
          </a:prstGeom>
          <a:noFill/>
          <a:ln w="12700" cap="flat" cmpd="sng">
            <a:solidFill>
              <a:schemeClr val="dk1"/>
            </a:solidFill>
            <a:prstDash val="solid"/>
            <a:round/>
            <a:headEnd type="none" w="sm" len="sm"/>
            <a:tailEnd type="none" w="sm" len="sm"/>
          </a:ln>
        </p:spPr>
      </p:pic>
      <p:sp>
        <p:nvSpPr>
          <p:cNvPr id="1159" name="Google Shape;1159;p83"/>
          <p:cNvSpPr txBox="1">
            <a:spLocks noGrp="1"/>
          </p:cNvSpPr>
          <p:nvPr>
            <p:ph type="subTitle" idx="1"/>
          </p:nvPr>
        </p:nvSpPr>
        <p:spPr>
          <a:xfrm>
            <a:off x="0" y="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t>JSON is a </a:t>
            </a:r>
            <a:r>
              <a:rPr lang="en" b="1" dirty="0">
                <a:solidFill>
                  <a:srgbClr val="0070C0"/>
                </a:solidFill>
              </a:rPr>
              <a:t>lightweight </a:t>
            </a:r>
            <a:r>
              <a:rPr lang="en" dirty="0"/>
              <a:t>data interchange format used to correlate keys with values.</a:t>
            </a:r>
            <a:endParaRPr dirty="0"/>
          </a:p>
        </p:txBody>
      </p:sp>
      <p:cxnSp>
        <p:nvCxnSpPr>
          <p:cNvPr id="5" name="Straight Connector 4">
            <a:extLst>
              <a:ext uri="{FF2B5EF4-FFF2-40B4-BE49-F238E27FC236}">
                <a16:creationId xmlns:a16="http://schemas.microsoft.com/office/drawing/2014/main" id="{040B7063-8440-4C25-B801-4521F4E97B49}"/>
              </a:ext>
            </a:extLst>
          </p:cNvPr>
          <p:cNvCxnSpPr>
            <a:cxnSpLocks/>
          </p:cNvCxnSpPr>
          <p:nvPr/>
        </p:nvCxnSpPr>
        <p:spPr>
          <a:xfrm>
            <a:off x="876300" y="1981200"/>
            <a:ext cx="131826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8FD5A0A-8FD4-4276-A053-7A9558E505B8}"/>
              </a:ext>
            </a:extLst>
          </p:cNvPr>
          <p:cNvSpPr txBox="1"/>
          <p:nvPr/>
        </p:nvSpPr>
        <p:spPr>
          <a:xfrm>
            <a:off x="150495" y="1980724"/>
            <a:ext cx="982980" cy="369332"/>
          </a:xfrm>
          <a:prstGeom prst="rect">
            <a:avLst/>
          </a:prstGeom>
          <a:noFill/>
        </p:spPr>
        <p:txBody>
          <a:bodyPr wrap="square" rtlCol="0">
            <a:spAutoFit/>
          </a:bodyPr>
          <a:lstStyle/>
          <a:p>
            <a:r>
              <a:rPr lang="en-US" b="1" dirty="0">
                <a:solidFill>
                  <a:srgbClr val="FF0000"/>
                </a:solidFill>
              </a:rPr>
              <a:t>Object</a:t>
            </a:r>
          </a:p>
        </p:txBody>
      </p:sp>
      <p:sp>
        <p:nvSpPr>
          <p:cNvPr id="11" name="TextBox 10">
            <a:extLst>
              <a:ext uri="{FF2B5EF4-FFF2-40B4-BE49-F238E27FC236}">
                <a16:creationId xmlns:a16="http://schemas.microsoft.com/office/drawing/2014/main" id="{C471529C-D049-4424-B380-DD4742FDC838}"/>
              </a:ext>
            </a:extLst>
          </p:cNvPr>
          <p:cNvSpPr txBox="1"/>
          <p:nvPr/>
        </p:nvSpPr>
        <p:spPr>
          <a:xfrm>
            <a:off x="163830" y="1371600"/>
            <a:ext cx="982980" cy="369332"/>
          </a:xfrm>
          <a:prstGeom prst="rect">
            <a:avLst/>
          </a:prstGeom>
          <a:noFill/>
        </p:spPr>
        <p:txBody>
          <a:bodyPr wrap="square" rtlCol="0">
            <a:spAutoFit/>
          </a:bodyPr>
          <a:lstStyle/>
          <a:p>
            <a:r>
              <a:rPr lang="en-US" b="1" dirty="0">
                <a:solidFill>
                  <a:srgbClr val="FF0000"/>
                </a:solidFill>
              </a:rPr>
              <a:t>Array</a:t>
            </a:r>
          </a:p>
        </p:txBody>
      </p:sp>
      <p:cxnSp>
        <p:nvCxnSpPr>
          <p:cNvPr id="12" name="Straight Connector 11">
            <a:extLst>
              <a:ext uri="{FF2B5EF4-FFF2-40B4-BE49-F238E27FC236}">
                <a16:creationId xmlns:a16="http://schemas.microsoft.com/office/drawing/2014/main" id="{B9ED9C74-01EC-470A-9515-709CD308E557}"/>
              </a:ext>
            </a:extLst>
          </p:cNvPr>
          <p:cNvCxnSpPr>
            <a:cxnSpLocks/>
          </p:cNvCxnSpPr>
          <p:nvPr/>
        </p:nvCxnSpPr>
        <p:spPr>
          <a:xfrm>
            <a:off x="632460" y="1760220"/>
            <a:ext cx="131826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7D6387-DD7F-4400-A7A9-CC0E758E9794}"/>
              </a:ext>
            </a:extLst>
          </p:cNvPr>
          <p:cNvSpPr txBox="1"/>
          <p:nvPr/>
        </p:nvSpPr>
        <p:spPr>
          <a:xfrm>
            <a:off x="140970" y="2440100"/>
            <a:ext cx="1367790" cy="646331"/>
          </a:xfrm>
          <a:prstGeom prst="rect">
            <a:avLst/>
          </a:prstGeom>
          <a:noFill/>
        </p:spPr>
        <p:txBody>
          <a:bodyPr wrap="square" rtlCol="0">
            <a:spAutoFit/>
          </a:bodyPr>
          <a:lstStyle/>
          <a:p>
            <a:r>
              <a:rPr lang="en-US" b="1" dirty="0">
                <a:solidFill>
                  <a:srgbClr val="FF0000"/>
                </a:solidFill>
              </a:rPr>
              <a:t>Key or Property</a:t>
            </a:r>
          </a:p>
        </p:txBody>
      </p:sp>
      <p:cxnSp>
        <p:nvCxnSpPr>
          <p:cNvPr id="14" name="Straight Connector 13">
            <a:extLst>
              <a:ext uri="{FF2B5EF4-FFF2-40B4-BE49-F238E27FC236}">
                <a16:creationId xmlns:a16="http://schemas.microsoft.com/office/drawing/2014/main" id="{8FC782C4-BE77-4539-B700-5F16CD454861}"/>
              </a:ext>
            </a:extLst>
          </p:cNvPr>
          <p:cNvCxnSpPr>
            <a:cxnSpLocks/>
          </p:cNvCxnSpPr>
          <p:nvPr/>
        </p:nvCxnSpPr>
        <p:spPr>
          <a:xfrm>
            <a:off x="1028700" y="3063240"/>
            <a:ext cx="131826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528B12-5983-4174-862C-1ADBCD9BD4C9}"/>
              </a:ext>
            </a:extLst>
          </p:cNvPr>
          <p:cNvCxnSpPr>
            <a:cxnSpLocks/>
          </p:cNvCxnSpPr>
          <p:nvPr/>
        </p:nvCxnSpPr>
        <p:spPr>
          <a:xfrm>
            <a:off x="5478780" y="3139771"/>
            <a:ext cx="0" cy="138650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414722-D5D9-4CA7-AD06-9DAA54E7ECAD}"/>
              </a:ext>
            </a:extLst>
          </p:cNvPr>
          <p:cNvSpPr txBox="1"/>
          <p:nvPr/>
        </p:nvSpPr>
        <p:spPr>
          <a:xfrm>
            <a:off x="5551171" y="3842345"/>
            <a:ext cx="982980" cy="369332"/>
          </a:xfrm>
          <a:prstGeom prst="rect">
            <a:avLst/>
          </a:prstGeom>
          <a:noFill/>
        </p:spPr>
        <p:txBody>
          <a:bodyPr wrap="square" rtlCol="0">
            <a:spAutoFit/>
          </a:bodyPr>
          <a:lstStyle/>
          <a:p>
            <a:r>
              <a:rPr lang="en-US" b="1" dirty="0">
                <a:solidFill>
                  <a:srgbClr val="FF0000"/>
                </a:solidFill>
              </a:rPr>
              <a:t>Value</a:t>
            </a:r>
          </a:p>
        </p:txBody>
      </p:sp>
    </p:spTree>
    <p:extLst>
      <p:ext uri="{BB962C8B-B14F-4D97-AF65-F5344CB8AC3E}">
        <p14:creationId xmlns:p14="http://schemas.microsoft.com/office/powerpoint/2010/main" val="3462979127"/>
      </p:ext>
    </p:extLst>
  </p:cSld>
  <p:clrMapOvr>
    <a:masterClrMapping/>
  </p:clrMapOvr>
</p:sld>
</file>

<file path=ppt/theme/theme1.xml><?xml version="1.0" encoding="utf-8"?>
<a:theme xmlns:a="http://schemas.openxmlformats.org/drawingml/2006/main" name="Tema predeterminado">
  <a:themeElements>
    <a:clrScheme name="Simple">
      <a:dk1>
        <a:sysClr val="windowText" lastClr="000000"/>
      </a:dk1>
      <a:lt1>
        <a:sysClr val="window" lastClr="FFFFFF"/>
      </a:lt1>
      <a:dk2>
        <a:srgbClr val="333333"/>
      </a:dk2>
      <a:lt2>
        <a:srgbClr val="CCCCCC"/>
      </a:lt2>
      <a:accent1>
        <a:srgbClr val="4C4C4C"/>
      </a:accent1>
      <a:accent2>
        <a:srgbClr val="666666"/>
      </a:accent2>
      <a:accent3>
        <a:srgbClr val="7F7F7F"/>
      </a:accent3>
      <a:accent4>
        <a:srgbClr val="999999"/>
      </a:accent4>
      <a:accent5>
        <a:srgbClr val="CCCCCC"/>
      </a:accent5>
      <a:accent6>
        <a:srgbClr val="E6E6E6"/>
      </a:accent6>
      <a:hlink>
        <a:srgbClr val="004AEC"/>
      </a:hlink>
      <a:folHlink>
        <a:srgbClr val="AE16D1"/>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EC62205-6E8C-9C46-BABC-7D41CB2F5007}" vid="{A0E5BBD6-12E5-2A4A-B118-18620600EC86}"/>
    </a:ext>
  </a:ext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Tema predeterminado</Template>
  <TotalTime>6363</TotalTime>
  <Words>283</Words>
  <Application>Microsoft Office PowerPoint</Application>
  <PresentationFormat>On-screen Show (16:9)</PresentationFormat>
  <Paragraphs>64</Paragraphs>
  <Slides>15</Slides>
  <Notes>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Amatic SC</vt:lpstr>
      <vt:lpstr>Arial</vt:lpstr>
      <vt:lpstr>Calibri</vt:lpstr>
      <vt:lpstr>Courier New</vt:lpstr>
      <vt:lpstr>Inconsolata</vt:lpstr>
      <vt:lpstr>Roboto</vt:lpstr>
      <vt:lpstr>Roboto Light</vt:lpstr>
      <vt:lpstr>Roboto Medium</vt:lpstr>
      <vt:lpstr>Roboto Thin</vt:lpstr>
      <vt:lpstr>Tema predeterminado</vt:lpstr>
      <vt:lpstr>1_Unbranded</vt:lpstr>
      <vt:lpstr>API Economy (oh yea – and what’s this JSON all about?)</vt:lpstr>
      <vt:lpstr>Full stack environment</vt:lpstr>
      <vt:lpstr>PowerPoint Presentation</vt:lpstr>
      <vt:lpstr>An application programming interface (API)  is a set of features and rules that exist inside a software program (the application) enabling interaction with it through software—as  opposed to a human user interface. </vt:lpstr>
      <vt:lpstr>Common use case</vt:lpstr>
      <vt:lpstr>Airbnb uses Google Maps API to help customers identify locations of properties they may want to rent</vt:lpstr>
      <vt:lpstr>PowerPoint Presentation</vt:lpstr>
      <vt:lpstr>JSON is an acronym and means JavaScript Object Notation. JSON is an object and is used as a data interchange format. </vt:lpstr>
      <vt:lpstr>PowerPoint Presentation</vt:lpstr>
      <vt:lpstr>PowerPoint Presentation</vt:lpstr>
      <vt:lpstr>We’re software engineers! We can figure this out!!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House</dc:title>
  <dc:creator>Ruth Russell</dc:creator>
  <cp:lastModifiedBy>Patrick Howard</cp:lastModifiedBy>
  <cp:revision>43</cp:revision>
  <cp:lastPrinted>2019-03-06T17:28:19Z</cp:lastPrinted>
  <dcterms:created xsi:type="dcterms:W3CDTF">2019-02-18T16:05:43Z</dcterms:created>
  <dcterms:modified xsi:type="dcterms:W3CDTF">2019-06-20T16:44:21Z</dcterms:modified>
</cp:coreProperties>
</file>